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4897a588484a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0215094387448a"/>
  </p:sldMasterIdLst>
  <p:sldIdLst>
    <p:sldId xmlns:r="http://schemas.openxmlformats.org/officeDocument/2006/relationships" id="256" r:id="R02b79be1678f498f"/>
    <p:sldId xmlns:r="http://schemas.openxmlformats.org/officeDocument/2006/relationships" id="257" r:id="Re1002c0d55ee4774"/>
    <p:sldId xmlns:r="http://schemas.openxmlformats.org/officeDocument/2006/relationships" id="258" r:id="R3f4be395bc774f51"/>
    <p:sldId xmlns:r="http://schemas.openxmlformats.org/officeDocument/2006/relationships" id="259" r:id="R8df99d0afeda4d95"/>
    <p:sldId xmlns:r="http://schemas.openxmlformats.org/officeDocument/2006/relationships" id="260" r:id="R9770f9c0f9084858"/>
    <p:sldId xmlns:r="http://schemas.openxmlformats.org/officeDocument/2006/relationships" id="261" r:id="R3f8416f1a20a4954"/>
    <p:sldId xmlns:r="http://schemas.openxmlformats.org/officeDocument/2006/relationships" id="262" r:id="R1f91509c2acc40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215094387448a" /><Relationship Type="http://schemas.openxmlformats.org/officeDocument/2006/relationships/slide" Target="/ppt/slides/slide1.xml" Id="R02b79be1678f498f" /><Relationship Type="http://schemas.openxmlformats.org/officeDocument/2006/relationships/slide" Target="/ppt/slides/slide2.xml" Id="Re1002c0d55ee4774" /><Relationship Type="http://schemas.openxmlformats.org/officeDocument/2006/relationships/slide" Target="/ppt/slides/slide3.xml" Id="R3f4be395bc774f51" /><Relationship Type="http://schemas.openxmlformats.org/officeDocument/2006/relationships/slide" Target="/ppt/slides/slide4.xml" Id="R8df99d0afeda4d95" /><Relationship Type="http://schemas.openxmlformats.org/officeDocument/2006/relationships/slide" Target="/ppt/slides/slide5.xml" Id="R9770f9c0f9084858" /><Relationship Type="http://schemas.openxmlformats.org/officeDocument/2006/relationships/slide" Target="/ppt/slides/slide6.xml" Id="R3f8416f1a20a4954" /><Relationship Type="http://schemas.openxmlformats.org/officeDocument/2006/relationships/slide" Target="/ppt/slides/slide7.xml" Id="R1f91509c2acc40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823fe6e444a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3a27740504c56" /><Relationship Type="http://schemas.openxmlformats.org/officeDocument/2006/relationships/theme" Target="/ppt/slideMasters/theme/theme1.xml" Id="R3775a18f10234e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93a27740504c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4a6af2b4040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b219ca2bd44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7309838394d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729c18e144c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36c44558c4b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c4252de3e4f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f318a3e6e43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KRONINGEN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KRONINGEN INVEST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2 631 647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2 631 647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KRONHEIM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Grunnane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5251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930 364 355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KRONINGEN INVEST AS</a:t>
            </a:r>
          </a:p>
        </p:txBody>
      </p:sp>
    </p:spTree>
  </p:cSld>
  <p:clrMapOvr>
    <a:masterClrMapping xmlns:a="http://schemas.openxmlformats.org/drawingml/2006/main"/>
  </p:clrMapOvr>
</p:sld>
</file>