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89af73c34c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133d4950a4389"/>
  </p:sldMasterIdLst>
  <p:sldIdLst>
    <p:sldId xmlns:r="http://schemas.openxmlformats.org/officeDocument/2006/relationships" id="256" r:id="Rdacc504ee50a4037"/>
    <p:sldId xmlns:r="http://schemas.openxmlformats.org/officeDocument/2006/relationships" id="257" r:id="R9b86ba1b68254dfc"/>
    <p:sldId xmlns:r="http://schemas.openxmlformats.org/officeDocument/2006/relationships" id="258" r:id="R697e4837fd48483c"/>
    <p:sldId xmlns:r="http://schemas.openxmlformats.org/officeDocument/2006/relationships" id="259" r:id="R36b1a7be0c1a4360"/>
    <p:sldId xmlns:r="http://schemas.openxmlformats.org/officeDocument/2006/relationships" id="260" r:id="Rd59a512406cc4d1d"/>
    <p:sldId xmlns:r="http://schemas.openxmlformats.org/officeDocument/2006/relationships" id="261" r:id="Rfe61e953f3844c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133d4950a4389" /><Relationship Type="http://schemas.openxmlformats.org/officeDocument/2006/relationships/slide" Target="/ppt/slides/slide1.xml" Id="Rdacc504ee50a4037" /><Relationship Type="http://schemas.openxmlformats.org/officeDocument/2006/relationships/slide" Target="/ppt/slides/slide2.xml" Id="R9b86ba1b68254dfc" /><Relationship Type="http://schemas.openxmlformats.org/officeDocument/2006/relationships/slide" Target="/ppt/slides/slide3.xml" Id="R697e4837fd48483c" /><Relationship Type="http://schemas.openxmlformats.org/officeDocument/2006/relationships/slide" Target="/ppt/slides/slide4.xml" Id="R36b1a7be0c1a4360" /><Relationship Type="http://schemas.openxmlformats.org/officeDocument/2006/relationships/slide" Target="/ppt/slides/slide5.xml" Id="Rd59a512406cc4d1d" /><Relationship Type="http://schemas.openxmlformats.org/officeDocument/2006/relationships/slide" Target="/ppt/slides/slide6.xml" Id="Rfe61e953f3844c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29d036b55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73fdd9e554555" /><Relationship Type="http://schemas.openxmlformats.org/officeDocument/2006/relationships/theme" Target="/ppt/slideMasters/theme/theme1.xml" Id="Rdde5f69a8158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73fdd9e5545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3ab5c43d3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29d0d345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adb5c3c3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49c1bbedd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7075f312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bb1763fd843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TOPPEN 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7 HOLDING AS</a:t>
            </a:r>
          </a:p>
        </p:txBody>
      </p:sp>
    </p:spTree>
  </p:cSld>
  <p:clrMapOvr>
    <a:masterClrMapping xmlns:a="http://schemas.openxmlformats.org/drawingml/2006/main"/>
  </p:clrMapOvr>
</p:sld>
</file>