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690555f5f42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07d545da34b83"/>
  </p:sldMasterIdLst>
  <p:sldIdLst>
    <p:sldId xmlns:r="http://schemas.openxmlformats.org/officeDocument/2006/relationships" id="256" r:id="R6a11bdc0d0c440ae"/>
    <p:sldId xmlns:r="http://schemas.openxmlformats.org/officeDocument/2006/relationships" id="257" r:id="R1877a861b2584d17"/>
    <p:sldId xmlns:r="http://schemas.openxmlformats.org/officeDocument/2006/relationships" id="258" r:id="R9b161bee241a4f4e"/>
    <p:sldId xmlns:r="http://schemas.openxmlformats.org/officeDocument/2006/relationships" id="259" r:id="R004d78ce9c94411f"/>
    <p:sldId xmlns:r="http://schemas.openxmlformats.org/officeDocument/2006/relationships" id="260" r:id="R2843c320a6254bf5"/>
    <p:sldId xmlns:r="http://schemas.openxmlformats.org/officeDocument/2006/relationships" id="261" r:id="Re559bf27e08b42f4"/>
    <p:sldId xmlns:r="http://schemas.openxmlformats.org/officeDocument/2006/relationships" id="262" r:id="R51adf9cf51a1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07d545da34b83" /><Relationship Type="http://schemas.openxmlformats.org/officeDocument/2006/relationships/slide" Target="/ppt/slides/slide1.xml" Id="R6a11bdc0d0c440ae" /><Relationship Type="http://schemas.openxmlformats.org/officeDocument/2006/relationships/slide" Target="/ppt/slides/slide2.xml" Id="R1877a861b2584d17" /><Relationship Type="http://schemas.openxmlformats.org/officeDocument/2006/relationships/slide" Target="/ppt/slides/slide3.xml" Id="R9b161bee241a4f4e" /><Relationship Type="http://schemas.openxmlformats.org/officeDocument/2006/relationships/slide" Target="/ppt/slides/slide4.xml" Id="R004d78ce9c94411f" /><Relationship Type="http://schemas.openxmlformats.org/officeDocument/2006/relationships/slide" Target="/ppt/slides/slide5.xml" Id="R2843c320a6254bf5" /><Relationship Type="http://schemas.openxmlformats.org/officeDocument/2006/relationships/slide" Target="/ppt/slides/slide6.xml" Id="Re559bf27e08b42f4" /><Relationship Type="http://schemas.openxmlformats.org/officeDocument/2006/relationships/slide" Target="/ppt/slides/slide7.xml" Id="R51adf9cf51a1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4daa02040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6287e06d94499" /><Relationship Type="http://schemas.openxmlformats.org/officeDocument/2006/relationships/theme" Target="/ppt/slideMasters/theme/theme1.xml" Id="Rf2f1fa49a93f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6287e06d9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6d5a0d5c246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8fce15fd1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305454afd44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2586b5450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efe3ed48446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3a2a5802645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c497d037b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TOPPEN 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TOPPEN 7 HOLDING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ØRJAN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930 369 675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