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bf93c688534e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aef202796c43ef"/>
  </p:sldMasterIdLst>
  <p:sldIdLst>
    <p:sldId xmlns:r="http://schemas.openxmlformats.org/officeDocument/2006/relationships" id="256" r:id="Rfeac223c06b24186"/>
    <p:sldId xmlns:r="http://schemas.openxmlformats.org/officeDocument/2006/relationships" id="257" r:id="Rf1c40b548a67496e"/>
    <p:sldId xmlns:r="http://schemas.openxmlformats.org/officeDocument/2006/relationships" id="258" r:id="R8a32c5b3e73044cf"/>
    <p:sldId xmlns:r="http://schemas.openxmlformats.org/officeDocument/2006/relationships" id="259" r:id="R0a2dcff99dc84afb"/>
    <p:sldId xmlns:r="http://schemas.openxmlformats.org/officeDocument/2006/relationships" id="260" r:id="Rd16cff2660f640c0"/>
    <p:sldId xmlns:r="http://schemas.openxmlformats.org/officeDocument/2006/relationships" id="261" r:id="R4424b7b7ad5e466c"/>
    <p:sldId xmlns:r="http://schemas.openxmlformats.org/officeDocument/2006/relationships" id="262" r:id="R69315837569845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aef202796c43ef" /><Relationship Type="http://schemas.openxmlformats.org/officeDocument/2006/relationships/slide" Target="/ppt/slides/slide1.xml" Id="Rfeac223c06b24186" /><Relationship Type="http://schemas.openxmlformats.org/officeDocument/2006/relationships/slide" Target="/ppt/slides/slide2.xml" Id="Rf1c40b548a67496e" /><Relationship Type="http://schemas.openxmlformats.org/officeDocument/2006/relationships/slide" Target="/ppt/slides/slide3.xml" Id="R8a32c5b3e73044cf" /><Relationship Type="http://schemas.openxmlformats.org/officeDocument/2006/relationships/slide" Target="/ppt/slides/slide4.xml" Id="R0a2dcff99dc84afb" /><Relationship Type="http://schemas.openxmlformats.org/officeDocument/2006/relationships/slide" Target="/ppt/slides/slide5.xml" Id="Rd16cff2660f640c0" /><Relationship Type="http://schemas.openxmlformats.org/officeDocument/2006/relationships/slide" Target="/ppt/slides/slide6.xml" Id="R4424b7b7ad5e466c" /><Relationship Type="http://schemas.openxmlformats.org/officeDocument/2006/relationships/slide" Target="/ppt/slides/slide7.xml" Id="R69315837569845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b8fea853a749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d42248b49b4502" /><Relationship Type="http://schemas.openxmlformats.org/officeDocument/2006/relationships/theme" Target="/ppt/slideMasters/theme/theme1.xml" Id="R80edcd98ee0a4b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d42248b49b45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34242ce24e46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e217fa61f14c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a8588d198040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9b83e4477a4d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d7083af9da4f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e7a2b1fe6941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a73fd78e2f47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HYDRO NORWAY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HYDRO NORWAY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HYDRO NORWAY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HYDRO NORWAY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HYDRO NORWAY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HYDRO NORWAY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−1 592 019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−1 208 405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5 551 882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6 781 690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HYDRO NORWAY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AVADIS ANLAGESTIFTUNG  –  38,7 %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NIKA RENEWABLES HOLDING S.À R.L  –  38,7 %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PANGION HOLDING SARL  –  22,6 %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HYDRO NORWAY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Småkraft AS, Solheimsgaten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930 372 498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HYDRO NORWAY HOLDING AS</a:t>
            </a:r>
          </a:p>
        </p:txBody>
      </p:sp>
    </p:spTree>
  </p:cSld>
  <p:clrMapOvr>
    <a:masterClrMapping xmlns:a="http://schemas.openxmlformats.org/drawingml/2006/main"/>
  </p:clrMapOvr>
</p:sld>
</file>