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960fbb0ead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fbe807c11342d8"/>
  </p:sldMasterIdLst>
  <p:sldIdLst>
    <p:sldId xmlns:r="http://schemas.openxmlformats.org/officeDocument/2006/relationships" id="256" r:id="Rf7686d8a4185462d"/>
    <p:sldId xmlns:r="http://schemas.openxmlformats.org/officeDocument/2006/relationships" id="257" r:id="Ra87344e9c9624f69"/>
    <p:sldId xmlns:r="http://schemas.openxmlformats.org/officeDocument/2006/relationships" id="258" r:id="Ra4102b3800a34aa9"/>
    <p:sldId xmlns:r="http://schemas.openxmlformats.org/officeDocument/2006/relationships" id="259" r:id="Ra25b86e6754b449a"/>
    <p:sldId xmlns:r="http://schemas.openxmlformats.org/officeDocument/2006/relationships" id="260" r:id="Rf0e0a2d923624322"/>
    <p:sldId xmlns:r="http://schemas.openxmlformats.org/officeDocument/2006/relationships" id="261" r:id="R25a0f8c2860c4d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be807c11342d8" /><Relationship Type="http://schemas.openxmlformats.org/officeDocument/2006/relationships/slide" Target="/ppt/slides/slide1.xml" Id="Rf7686d8a4185462d" /><Relationship Type="http://schemas.openxmlformats.org/officeDocument/2006/relationships/slide" Target="/ppt/slides/slide2.xml" Id="Ra87344e9c9624f69" /><Relationship Type="http://schemas.openxmlformats.org/officeDocument/2006/relationships/slide" Target="/ppt/slides/slide3.xml" Id="Ra4102b3800a34aa9" /><Relationship Type="http://schemas.openxmlformats.org/officeDocument/2006/relationships/slide" Target="/ppt/slides/slide4.xml" Id="Ra25b86e6754b449a" /><Relationship Type="http://schemas.openxmlformats.org/officeDocument/2006/relationships/slide" Target="/ppt/slides/slide5.xml" Id="Rf0e0a2d923624322" /><Relationship Type="http://schemas.openxmlformats.org/officeDocument/2006/relationships/slide" Target="/ppt/slides/slide6.xml" Id="R25a0f8c2860c4d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c132f61b041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d894a07634493" /><Relationship Type="http://schemas.openxmlformats.org/officeDocument/2006/relationships/theme" Target="/ppt/slideMasters/theme/theme1.xml" Id="R97d1f5d8da3f44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1d894a076344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ad4ae57c048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5c68806884d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00a9a5fa348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a544538cd42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c45f08bb446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002efcc6c44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Rosenlundveien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5146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930 374 857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LANCON AS</a:t>
            </a:r>
          </a:p>
        </p:txBody>
      </p:sp>
    </p:spTree>
  </p:cSld>
  <p:clrMapOvr>
    <a:masterClrMapping xmlns:a="http://schemas.openxmlformats.org/drawingml/2006/main"/>
  </p:clrMapOvr>
</p:sld>
</file>