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f0a20a8cf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b2cadb89f4be2"/>
  </p:sldMasterIdLst>
  <p:sldIdLst>
    <p:sldId xmlns:r="http://schemas.openxmlformats.org/officeDocument/2006/relationships" id="256" r:id="R1d5facf5008841bd"/>
    <p:sldId xmlns:r="http://schemas.openxmlformats.org/officeDocument/2006/relationships" id="257" r:id="Rb82dd758f634442b"/>
    <p:sldId xmlns:r="http://schemas.openxmlformats.org/officeDocument/2006/relationships" id="258" r:id="R0f159e4744c04e32"/>
    <p:sldId xmlns:r="http://schemas.openxmlformats.org/officeDocument/2006/relationships" id="259" r:id="Rf0fcd39ade514bce"/>
    <p:sldId xmlns:r="http://schemas.openxmlformats.org/officeDocument/2006/relationships" id="260" r:id="Rd42fc68aedf0466b"/>
    <p:sldId xmlns:r="http://schemas.openxmlformats.org/officeDocument/2006/relationships" id="261" r:id="Rf2b0c9876b3849b8"/>
    <p:sldId xmlns:r="http://schemas.openxmlformats.org/officeDocument/2006/relationships" id="262" r:id="R64b5e81a9061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b2cadb89f4be2" /><Relationship Type="http://schemas.openxmlformats.org/officeDocument/2006/relationships/slide" Target="/ppt/slides/slide1.xml" Id="R1d5facf5008841bd" /><Relationship Type="http://schemas.openxmlformats.org/officeDocument/2006/relationships/slide" Target="/ppt/slides/slide2.xml" Id="Rb82dd758f634442b" /><Relationship Type="http://schemas.openxmlformats.org/officeDocument/2006/relationships/slide" Target="/ppt/slides/slide3.xml" Id="R0f159e4744c04e32" /><Relationship Type="http://schemas.openxmlformats.org/officeDocument/2006/relationships/slide" Target="/ppt/slides/slide4.xml" Id="Rf0fcd39ade514bce" /><Relationship Type="http://schemas.openxmlformats.org/officeDocument/2006/relationships/slide" Target="/ppt/slides/slide5.xml" Id="Rd42fc68aedf0466b" /><Relationship Type="http://schemas.openxmlformats.org/officeDocument/2006/relationships/slide" Target="/ppt/slides/slide6.xml" Id="Rf2b0c9876b3849b8" /><Relationship Type="http://schemas.openxmlformats.org/officeDocument/2006/relationships/slide" Target="/ppt/slides/slide7.xml" Id="R64b5e81a9061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00e3b5376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9ab3cbc0f4baa" /><Relationship Type="http://schemas.openxmlformats.org/officeDocument/2006/relationships/theme" Target="/ppt/slideMasters/theme/theme1.xml" Id="R0ab9a5e5c50a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9ab3cbc0f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9aff8385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b5113d693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4f7194db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72d735b05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8194bc15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a77ceed7a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30a9480a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LANCON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ATLE LANGEDAL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