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5c2927e350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62d908d184004"/>
  </p:sldMasterIdLst>
  <p:sldIdLst>
    <p:sldId xmlns:r="http://schemas.openxmlformats.org/officeDocument/2006/relationships" id="256" r:id="R0cec9edf51ee4678"/>
    <p:sldId xmlns:r="http://schemas.openxmlformats.org/officeDocument/2006/relationships" id="257" r:id="Ra4b4fa9382db4a62"/>
    <p:sldId xmlns:r="http://schemas.openxmlformats.org/officeDocument/2006/relationships" id="258" r:id="R88a694cae60a483a"/>
    <p:sldId xmlns:r="http://schemas.openxmlformats.org/officeDocument/2006/relationships" id="259" r:id="Rd95141b687084917"/>
    <p:sldId xmlns:r="http://schemas.openxmlformats.org/officeDocument/2006/relationships" id="260" r:id="R70b745b0ac2b4c47"/>
    <p:sldId xmlns:r="http://schemas.openxmlformats.org/officeDocument/2006/relationships" id="261" r:id="R9dc4e83d44024e12"/>
    <p:sldId xmlns:r="http://schemas.openxmlformats.org/officeDocument/2006/relationships" id="262" r:id="Raaafd2d8a2f14f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62d908d184004" /><Relationship Type="http://schemas.openxmlformats.org/officeDocument/2006/relationships/slide" Target="/ppt/slides/slide1.xml" Id="R0cec9edf51ee4678" /><Relationship Type="http://schemas.openxmlformats.org/officeDocument/2006/relationships/slide" Target="/ppt/slides/slide2.xml" Id="Ra4b4fa9382db4a62" /><Relationship Type="http://schemas.openxmlformats.org/officeDocument/2006/relationships/slide" Target="/ppt/slides/slide3.xml" Id="R88a694cae60a483a" /><Relationship Type="http://schemas.openxmlformats.org/officeDocument/2006/relationships/slide" Target="/ppt/slides/slide4.xml" Id="Rd95141b687084917" /><Relationship Type="http://schemas.openxmlformats.org/officeDocument/2006/relationships/slide" Target="/ppt/slides/slide5.xml" Id="R70b745b0ac2b4c47" /><Relationship Type="http://schemas.openxmlformats.org/officeDocument/2006/relationships/slide" Target="/ppt/slides/slide6.xml" Id="R9dc4e83d44024e12" /><Relationship Type="http://schemas.openxmlformats.org/officeDocument/2006/relationships/slide" Target="/ppt/slides/slide7.xml" Id="Raaafd2d8a2f14f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6bfdfadd1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b27cdc15146e6" /><Relationship Type="http://schemas.openxmlformats.org/officeDocument/2006/relationships/theme" Target="/ppt/slideMasters/theme/theme1.xml" Id="R3a91baa5251e44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3b27cdc15146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8cabd0a2a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2a199550844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a498051824b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490a2584c40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2ddb093a341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c75dcb9424b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32cbef71f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BJØRKBAKKEN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BJØRKBAKKEN HOLDING AS ble etablert [år] og holder til i 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571 212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835 003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ØSTERHAGEN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Kolomoen 778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2337 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BJØRKBAKKEN HOLDING AS</a:t>
            </a:r>
          </a:p>
        </p:txBody>
      </p:sp>
    </p:spTree>
  </p:cSld>
  <p:clrMapOvr>
    <a:masterClrMapping xmlns:a="http://schemas.openxmlformats.org/drawingml/2006/main"/>
  </p:clrMapOvr>
</p:sld>
</file>