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b846ff8bf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532a8c68b24223"/>
  </p:sldMasterIdLst>
  <p:sldIdLst>
    <p:sldId xmlns:r="http://schemas.openxmlformats.org/officeDocument/2006/relationships" id="256" r:id="R53f58b4849974346"/>
    <p:sldId xmlns:r="http://schemas.openxmlformats.org/officeDocument/2006/relationships" id="257" r:id="R94ec4536ec9549ed"/>
    <p:sldId xmlns:r="http://schemas.openxmlformats.org/officeDocument/2006/relationships" id="258" r:id="Rf4fba1b478044f15"/>
    <p:sldId xmlns:r="http://schemas.openxmlformats.org/officeDocument/2006/relationships" id="259" r:id="R7fadcd53ac8f4257"/>
    <p:sldId xmlns:r="http://schemas.openxmlformats.org/officeDocument/2006/relationships" id="260" r:id="Rc4dcc254e5b34f1e"/>
    <p:sldId xmlns:r="http://schemas.openxmlformats.org/officeDocument/2006/relationships" id="261" r:id="Rdb7a8b9c3c6846a8"/>
    <p:sldId xmlns:r="http://schemas.openxmlformats.org/officeDocument/2006/relationships" id="262" r:id="R90cbf5b4dd0b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32a8c68b24223" /><Relationship Type="http://schemas.openxmlformats.org/officeDocument/2006/relationships/slide" Target="/ppt/slides/slide1.xml" Id="R53f58b4849974346" /><Relationship Type="http://schemas.openxmlformats.org/officeDocument/2006/relationships/slide" Target="/ppt/slides/slide2.xml" Id="R94ec4536ec9549ed" /><Relationship Type="http://schemas.openxmlformats.org/officeDocument/2006/relationships/slide" Target="/ppt/slides/slide3.xml" Id="Rf4fba1b478044f15" /><Relationship Type="http://schemas.openxmlformats.org/officeDocument/2006/relationships/slide" Target="/ppt/slides/slide4.xml" Id="R7fadcd53ac8f4257" /><Relationship Type="http://schemas.openxmlformats.org/officeDocument/2006/relationships/slide" Target="/ppt/slides/slide5.xml" Id="Rc4dcc254e5b34f1e" /><Relationship Type="http://schemas.openxmlformats.org/officeDocument/2006/relationships/slide" Target="/ppt/slides/slide6.xml" Id="Rdb7a8b9c3c6846a8" /><Relationship Type="http://schemas.openxmlformats.org/officeDocument/2006/relationships/slide" Target="/ppt/slides/slide7.xml" Id="R90cbf5b4dd0b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f136f16d6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7129424e4727" /><Relationship Type="http://schemas.openxmlformats.org/officeDocument/2006/relationships/theme" Target="/ppt/slideMasters/theme/theme1.xml" Id="Rab9f9cc95d5741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437129424e47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92744e393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c39e781a54e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735d3e52746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4b39adff8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f1d3826414f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46c7a697943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0170c3c52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FTTH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FTTH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1 895 367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1 923 958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 THEODOR HOKHOLT TRESCHOW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Stavernsveien 232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930 375 667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FTTH AS</a:t>
            </a:r>
          </a:p>
        </p:txBody>
      </p:sp>
    </p:spTree>
  </p:cSld>
  <p:clrMapOvr>
    <a:masterClrMapping xmlns:a="http://schemas.openxmlformats.org/drawingml/2006/main"/>
  </p:clrMapOvr>
</p:sld>
</file>