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216ee043b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db0f87a43489a"/>
  </p:sldMasterIdLst>
  <p:sldIdLst>
    <p:sldId xmlns:r="http://schemas.openxmlformats.org/officeDocument/2006/relationships" id="256" r:id="R71441cd670d64b5c"/>
    <p:sldId xmlns:r="http://schemas.openxmlformats.org/officeDocument/2006/relationships" id="257" r:id="Rc88e5d19b0c9459a"/>
    <p:sldId xmlns:r="http://schemas.openxmlformats.org/officeDocument/2006/relationships" id="258" r:id="Rbb626d3cf18e43b9"/>
    <p:sldId xmlns:r="http://schemas.openxmlformats.org/officeDocument/2006/relationships" id="259" r:id="Rfbd4723d73b64343"/>
    <p:sldId xmlns:r="http://schemas.openxmlformats.org/officeDocument/2006/relationships" id="260" r:id="Rc4f574d97fb84b52"/>
    <p:sldId xmlns:r="http://schemas.openxmlformats.org/officeDocument/2006/relationships" id="261" r:id="R6bdbf53d486e4140"/>
    <p:sldId xmlns:r="http://schemas.openxmlformats.org/officeDocument/2006/relationships" id="262" r:id="Re1ab8b149a2b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db0f87a43489a" /><Relationship Type="http://schemas.openxmlformats.org/officeDocument/2006/relationships/slide" Target="/ppt/slides/slide1.xml" Id="R71441cd670d64b5c" /><Relationship Type="http://schemas.openxmlformats.org/officeDocument/2006/relationships/slide" Target="/ppt/slides/slide2.xml" Id="Rc88e5d19b0c9459a" /><Relationship Type="http://schemas.openxmlformats.org/officeDocument/2006/relationships/slide" Target="/ppt/slides/slide3.xml" Id="Rbb626d3cf18e43b9" /><Relationship Type="http://schemas.openxmlformats.org/officeDocument/2006/relationships/slide" Target="/ppt/slides/slide4.xml" Id="Rfbd4723d73b64343" /><Relationship Type="http://schemas.openxmlformats.org/officeDocument/2006/relationships/slide" Target="/ppt/slides/slide5.xml" Id="Rc4f574d97fb84b52" /><Relationship Type="http://schemas.openxmlformats.org/officeDocument/2006/relationships/slide" Target="/ppt/slides/slide6.xml" Id="R6bdbf53d486e4140" /><Relationship Type="http://schemas.openxmlformats.org/officeDocument/2006/relationships/slide" Target="/ppt/slides/slide7.xml" Id="Re1ab8b149a2b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0973294f8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25ae9544f484e" /><Relationship Type="http://schemas.openxmlformats.org/officeDocument/2006/relationships/theme" Target="/ppt/slideMasters/theme/theme1.xml" Id="R1f4776a46a01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25ae9544f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5ddb331a34d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33d2cce1d4e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84c97e50d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440b2e15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3fcc9012148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3f68206e6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e04115ff8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SØRLANDET VAKTMESTER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SØRLANDET VAKTMESTER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501 156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SANDROZ ASPANEA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VAKTMESTER AS</a:t>
            </a:r>
          </a:p>
        </p:txBody>
      </p:sp>
    </p:spTree>
  </p:cSld>
  <p:clrMapOvr>
    <a:masterClrMapping xmlns:a="http://schemas.openxmlformats.org/drawingml/2006/main"/>
  </p:clrMapOvr>
</p:sld>
</file>