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64e42912e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146eef48b4899"/>
  </p:sldMasterIdLst>
  <p:sldIdLst>
    <p:sldId xmlns:r="http://schemas.openxmlformats.org/officeDocument/2006/relationships" id="256" r:id="Rbec78e9e49434b62"/>
    <p:sldId xmlns:r="http://schemas.openxmlformats.org/officeDocument/2006/relationships" id="257" r:id="R32cc555a11de4aad"/>
    <p:sldId xmlns:r="http://schemas.openxmlformats.org/officeDocument/2006/relationships" id="258" r:id="Rfcc3ac792e2f4d7e"/>
    <p:sldId xmlns:r="http://schemas.openxmlformats.org/officeDocument/2006/relationships" id="259" r:id="Rb0e29c018f1a4646"/>
    <p:sldId xmlns:r="http://schemas.openxmlformats.org/officeDocument/2006/relationships" id="260" r:id="R76d4c7ac7b5d41b8"/>
    <p:sldId xmlns:r="http://schemas.openxmlformats.org/officeDocument/2006/relationships" id="261" r:id="Rb89fed1d7746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146eef48b4899" /><Relationship Type="http://schemas.openxmlformats.org/officeDocument/2006/relationships/slide" Target="/ppt/slides/slide1.xml" Id="Rbec78e9e49434b62" /><Relationship Type="http://schemas.openxmlformats.org/officeDocument/2006/relationships/slide" Target="/ppt/slides/slide2.xml" Id="R32cc555a11de4aad" /><Relationship Type="http://schemas.openxmlformats.org/officeDocument/2006/relationships/slide" Target="/ppt/slides/slide3.xml" Id="Rfcc3ac792e2f4d7e" /><Relationship Type="http://schemas.openxmlformats.org/officeDocument/2006/relationships/slide" Target="/ppt/slides/slide4.xml" Id="Rb0e29c018f1a4646" /><Relationship Type="http://schemas.openxmlformats.org/officeDocument/2006/relationships/slide" Target="/ppt/slides/slide5.xml" Id="R76d4c7ac7b5d41b8" /><Relationship Type="http://schemas.openxmlformats.org/officeDocument/2006/relationships/slide" Target="/ppt/slides/slide6.xml" Id="Rb89fed1d7746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ea1dd1bbf49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5f313e23f4618" /><Relationship Type="http://schemas.openxmlformats.org/officeDocument/2006/relationships/theme" Target="/ppt/slideMasters/theme/theme1.xml" Id="R0b96429874f7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75f313e23f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53ba9b4f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06c6f1f144e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dfa908da9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a81710a2e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807048e4a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be437814d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DEKKINVEST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Hollundsdalen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930 376 930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DEKKINVEST AS</a:t>
            </a:r>
          </a:p>
        </p:txBody>
      </p:sp>
    </p:spTree>
  </p:cSld>
  <p:clrMapOvr>
    <a:masterClrMapping xmlns:a="http://schemas.openxmlformats.org/drawingml/2006/main"/>
  </p:clrMapOvr>
</p:sld>
</file>