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9c43d3f21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217d2a27d41fa"/>
  </p:sldMasterIdLst>
  <p:sldIdLst>
    <p:sldId xmlns:r="http://schemas.openxmlformats.org/officeDocument/2006/relationships" id="256" r:id="R0bf250ee77c245b3"/>
    <p:sldId xmlns:r="http://schemas.openxmlformats.org/officeDocument/2006/relationships" id="257" r:id="R13d74e5e07da4b79"/>
    <p:sldId xmlns:r="http://schemas.openxmlformats.org/officeDocument/2006/relationships" id="258" r:id="R1a1a604904de4e12"/>
    <p:sldId xmlns:r="http://schemas.openxmlformats.org/officeDocument/2006/relationships" id="259" r:id="R05553b537f414a6f"/>
    <p:sldId xmlns:r="http://schemas.openxmlformats.org/officeDocument/2006/relationships" id="260" r:id="R434da789a7764982"/>
    <p:sldId xmlns:r="http://schemas.openxmlformats.org/officeDocument/2006/relationships" id="261" r:id="R74f1c014943a4938"/>
    <p:sldId xmlns:r="http://schemas.openxmlformats.org/officeDocument/2006/relationships" id="262" r:id="R8656b5533970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217d2a27d41fa" /><Relationship Type="http://schemas.openxmlformats.org/officeDocument/2006/relationships/slide" Target="/ppt/slides/slide1.xml" Id="R0bf250ee77c245b3" /><Relationship Type="http://schemas.openxmlformats.org/officeDocument/2006/relationships/slide" Target="/ppt/slides/slide2.xml" Id="R13d74e5e07da4b79" /><Relationship Type="http://schemas.openxmlformats.org/officeDocument/2006/relationships/slide" Target="/ppt/slides/slide3.xml" Id="R1a1a604904de4e12" /><Relationship Type="http://schemas.openxmlformats.org/officeDocument/2006/relationships/slide" Target="/ppt/slides/slide4.xml" Id="R05553b537f414a6f" /><Relationship Type="http://schemas.openxmlformats.org/officeDocument/2006/relationships/slide" Target="/ppt/slides/slide5.xml" Id="R434da789a7764982" /><Relationship Type="http://schemas.openxmlformats.org/officeDocument/2006/relationships/slide" Target="/ppt/slides/slide6.xml" Id="R74f1c014943a4938" /><Relationship Type="http://schemas.openxmlformats.org/officeDocument/2006/relationships/slide" Target="/ppt/slides/slide7.xml" Id="R8656b5533970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a7456169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d968b7ed64f4d" /><Relationship Type="http://schemas.openxmlformats.org/officeDocument/2006/relationships/theme" Target="/ppt/slideMasters/theme/theme1.xml" Id="R0a591a265238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d968b7ed6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2573f927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8371a7c5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83de062f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6883acc8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773bea40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4a476476e44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d69d2ab8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DEKKINVEST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DEKKINVEST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4 413 354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 &amp; JOR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JRB BALDER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