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10524db31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858c5a8fd40a9"/>
  </p:sldMasterIdLst>
  <p:sldIdLst>
    <p:sldId xmlns:r="http://schemas.openxmlformats.org/officeDocument/2006/relationships" id="256" r:id="Rb3fabd14170b4f3b"/>
    <p:sldId xmlns:r="http://schemas.openxmlformats.org/officeDocument/2006/relationships" id="257" r:id="Rfeea25b21c584c17"/>
    <p:sldId xmlns:r="http://schemas.openxmlformats.org/officeDocument/2006/relationships" id="258" r:id="Rb606974f0ef24244"/>
    <p:sldId xmlns:r="http://schemas.openxmlformats.org/officeDocument/2006/relationships" id="259" r:id="R9d1a4afd2aad4601"/>
    <p:sldId xmlns:r="http://schemas.openxmlformats.org/officeDocument/2006/relationships" id="260" r:id="R9e70e9516f61454f"/>
    <p:sldId xmlns:r="http://schemas.openxmlformats.org/officeDocument/2006/relationships" id="261" r:id="R4d4d1f6e5fba4d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858c5a8fd40a9" /><Relationship Type="http://schemas.openxmlformats.org/officeDocument/2006/relationships/slide" Target="/ppt/slides/slide1.xml" Id="Rb3fabd14170b4f3b" /><Relationship Type="http://schemas.openxmlformats.org/officeDocument/2006/relationships/slide" Target="/ppt/slides/slide2.xml" Id="Rfeea25b21c584c17" /><Relationship Type="http://schemas.openxmlformats.org/officeDocument/2006/relationships/slide" Target="/ppt/slides/slide3.xml" Id="Rb606974f0ef24244" /><Relationship Type="http://schemas.openxmlformats.org/officeDocument/2006/relationships/slide" Target="/ppt/slides/slide4.xml" Id="R9d1a4afd2aad4601" /><Relationship Type="http://schemas.openxmlformats.org/officeDocument/2006/relationships/slide" Target="/ppt/slides/slide5.xml" Id="R9e70e9516f61454f" /><Relationship Type="http://schemas.openxmlformats.org/officeDocument/2006/relationships/slide" Target="/ppt/slides/slide6.xml" Id="R4d4d1f6e5fba4d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7180952dc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1c19029144464" /><Relationship Type="http://schemas.openxmlformats.org/officeDocument/2006/relationships/theme" Target="/ppt/slideMasters/theme/theme1.xml" Id="Rd66368404ae6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1c1902914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9f901492f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81fb42b9c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f2f838a00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f82492e45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fa1b4bfc3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c7ab2774a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HJERTEBARN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