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b52f6d57f24a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b0b9a544fb4f4d"/>
  </p:sldMasterIdLst>
  <p:sldIdLst>
    <p:sldId xmlns:r="http://schemas.openxmlformats.org/officeDocument/2006/relationships" id="256" r:id="R0ea17b054c7d4fcb"/>
    <p:sldId xmlns:r="http://schemas.openxmlformats.org/officeDocument/2006/relationships" id="257" r:id="R2ee3a5ff77eb4b66"/>
    <p:sldId xmlns:r="http://schemas.openxmlformats.org/officeDocument/2006/relationships" id="258" r:id="Rf5ac9f162ea844b0"/>
    <p:sldId xmlns:r="http://schemas.openxmlformats.org/officeDocument/2006/relationships" id="259" r:id="Rf48532c789524244"/>
    <p:sldId xmlns:r="http://schemas.openxmlformats.org/officeDocument/2006/relationships" id="260" r:id="R48e5ce05611f4418"/>
    <p:sldId xmlns:r="http://schemas.openxmlformats.org/officeDocument/2006/relationships" id="261" r:id="R287a119402cf4b33"/>
    <p:sldId xmlns:r="http://schemas.openxmlformats.org/officeDocument/2006/relationships" id="262" r:id="Rc7c6d98616b042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b0b9a544fb4f4d" /><Relationship Type="http://schemas.openxmlformats.org/officeDocument/2006/relationships/slide" Target="/ppt/slides/slide1.xml" Id="R0ea17b054c7d4fcb" /><Relationship Type="http://schemas.openxmlformats.org/officeDocument/2006/relationships/slide" Target="/ppt/slides/slide2.xml" Id="R2ee3a5ff77eb4b66" /><Relationship Type="http://schemas.openxmlformats.org/officeDocument/2006/relationships/slide" Target="/ppt/slides/slide3.xml" Id="Rf5ac9f162ea844b0" /><Relationship Type="http://schemas.openxmlformats.org/officeDocument/2006/relationships/slide" Target="/ppt/slides/slide4.xml" Id="Rf48532c789524244" /><Relationship Type="http://schemas.openxmlformats.org/officeDocument/2006/relationships/slide" Target="/ppt/slides/slide5.xml" Id="R48e5ce05611f4418" /><Relationship Type="http://schemas.openxmlformats.org/officeDocument/2006/relationships/slide" Target="/ppt/slides/slide6.xml" Id="R287a119402cf4b33" /><Relationship Type="http://schemas.openxmlformats.org/officeDocument/2006/relationships/slide" Target="/ppt/slides/slide7.xml" Id="Rc7c6d98616b042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4f9b56b8a347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3a3766ebf4764" /><Relationship Type="http://schemas.openxmlformats.org/officeDocument/2006/relationships/theme" Target="/ppt/slideMasters/theme/theme1.xml" Id="Ra59f8e9dd2964f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c3a3766ebf47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23cd0ec654d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2b3d4224b4c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6d43a515a44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71d2195ed42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5703a774cb40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b28a5794748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c41f363de4b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HJERTEBARN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HJERTEBARN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HJERTEBARN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HJERTEBARN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HJERTEBARN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HJERTEBARN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2 379 383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867 534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HJERTEBARN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MARIE BRENNA ENGERBAKK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SINA MARTINE BRENNA ENGERBAKK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OLA BRENNA ENGERBAKK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SARAH MARIE BRENNA SANDNES  –  14,3 %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MIKAL BRENNA SANDNES  –  14,3 %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HJERTEBARN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2212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HJERTEBARN AS</a:t>
            </a:r>
          </a:p>
        </p:txBody>
      </p:sp>
    </p:spTree>
  </p:cSld>
  <p:clrMapOvr>
    <a:masterClrMapping xmlns:a="http://schemas.openxmlformats.org/drawingml/2006/main"/>
  </p:clrMapOvr>
</p:sld>
</file>