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a13ef6190bc4d1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8df9b41d0a24a84"/>
  </p:sldMasterIdLst>
  <p:sldIdLst>
    <p:sldId xmlns:r="http://schemas.openxmlformats.org/officeDocument/2006/relationships" id="256" r:id="R7903d0579c1744f2"/>
    <p:sldId xmlns:r="http://schemas.openxmlformats.org/officeDocument/2006/relationships" id="257" r:id="R9534d0a7eae4438b"/>
    <p:sldId xmlns:r="http://schemas.openxmlformats.org/officeDocument/2006/relationships" id="258" r:id="R3d05f3dace5441ce"/>
    <p:sldId xmlns:r="http://schemas.openxmlformats.org/officeDocument/2006/relationships" id="259" r:id="R3daec61ed2ab4449"/>
    <p:sldId xmlns:r="http://schemas.openxmlformats.org/officeDocument/2006/relationships" id="260" r:id="R4e0143212dc8472e"/>
    <p:sldId xmlns:r="http://schemas.openxmlformats.org/officeDocument/2006/relationships" id="261" r:id="R8c60d77456e94d2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8df9b41d0a24a84" /><Relationship Type="http://schemas.openxmlformats.org/officeDocument/2006/relationships/slide" Target="/ppt/slides/slide1.xml" Id="R7903d0579c1744f2" /><Relationship Type="http://schemas.openxmlformats.org/officeDocument/2006/relationships/slide" Target="/ppt/slides/slide2.xml" Id="R9534d0a7eae4438b" /><Relationship Type="http://schemas.openxmlformats.org/officeDocument/2006/relationships/slide" Target="/ppt/slides/slide3.xml" Id="R3d05f3dace5441ce" /><Relationship Type="http://schemas.openxmlformats.org/officeDocument/2006/relationships/slide" Target="/ppt/slides/slide4.xml" Id="R3daec61ed2ab4449" /><Relationship Type="http://schemas.openxmlformats.org/officeDocument/2006/relationships/slide" Target="/ppt/slides/slide5.xml" Id="R4e0143212dc8472e" /><Relationship Type="http://schemas.openxmlformats.org/officeDocument/2006/relationships/slide" Target="/ppt/slides/slide6.xml" Id="R8c60d77456e94d2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d36e17186a8429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535904135a4a20" /><Relationship Type="http://schemas.openxmlformats.org/officeDocument/2006/relationships/theme" Target="/ppt/slideMasters/theme/theme1.xml" Id="Rc741cbec26f245f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c535904135a4a2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46174b438949d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8fec81d1ef4b7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1c7062b29f47d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02f2168259441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3bf557e8824ce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2fb2b2cf6a474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3TOPPEN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3TOPPEN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3TOPPEN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3TOPPEN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3TOPPEN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3TOPPEN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Lars Marius Lyshaugen, Osloveien 750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1550 Hølen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930 379 751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3TOPPEN INVEST AS</a:t>
            </a:r>
          </a:p>
        </p:txBody>
      </p:sp>
    </p:spTree>
  </p:cSld>
  <p:clrMapOvr>
    <a:masterClrMapping xmlns:a="http://schemas.openxmlformats.org/drawingml/2006/main"/>
  </p:clrMapOvr>
</p:sld>
</file>