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19041ef39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f5f8136ac4d78"/>
  </p:sldMasterIdLst>
  <p:sldIdLst>
    <p:sldId xmlns:r="http://schemas.openxmlformats.org/officeDocument/2006/relationships" id="256" r:id="R4cccc3f4a3904679"/>
    <p:sldId xmlns:r="http://schemas.openxmlformats.org/officeDocument/2006/relationships" id="257" r:id="Rf4e20d377f4244fd"/>
    <p:sldId xmlns:r="http://schemas.openxmlformats.org/officeDocument/2006/relationships" id="258" r:id="Rfd2b8527038a4b31"/>
    <p:sldId xmlns:r="http://schemas.openxmlformats.org/officeDocument/2006/relationships" id="259" r:id="R3680c558e0364903"/>
    <p:sldId xmlns:r="http://schemas.openxmlformats.org/officeDocument/2006/relationships" id="260" r:id="Ra6dcb98d1bd245c2"/>
    <p:sldId xmlns:r="http://schemas.openxmlformats.org/officeDocument/2006/relationships" id="261" r:id="R6b6b2e9be6bd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f5f8136ac4d78" /><Relationship Type="http://schemas.openxmlformats.org/officeDocument/2006/relationships/slide" Target="/ppt/slides/slide1.xml" Id="R4cccc3f4a3904679" /><Relationship Type="http://schemas.openxmlformats.org/officeDocument/2006/relationships/slide" Target="/ppt/slides/slide2.xml" Id="Rf4e20d377f4244fd" /><Relationship Type="http://schemas.openxmlformats.org/officeDocument/2006/relationships/slide" Target="/ppt/slides/slide3.xml" Id="Rfd2b8527038a4b31" /><Relationship Type="http://schemas.openxmlformats.org/officeDocument/2006/relationships/slide" Target="/ppt/slides/slide4.xml" Id="R3680c558e0364903" /><Relationship Type="http://schemas.openxmlformats.org/officeDocument/2006/relationships/slide" Target="/ppt/slides/slide5.xml" Id="Ra6dcb98d1bd245c2" /><Relationship Type="http://schemas.openxmlformats.org/officeDocument/2006/relationships/slide" Target="/ppt/slides/slide6.xml" Id="R6b6b2e9be6bd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994b6b32a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7aa1ff5e446ac" /><Relationship Type="http://schemas.openxmlformats.org/officeDocument/2006/relationships/theme" Target="/ppt/slideMasters/theme/theme1.xml" Id="Rddb7a568f3e64e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7aa1ff5e4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01a0db07b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f569d151c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826cce85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282e599c1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42836eb3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f30302e0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3TOPPEN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Marius Lyshaugen, Osloveien 750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3TOPPEN INVEST AS</a:t>
            </a:r>
          </a:p>
        </p:txBody>
      </p:sp>
    </p:spTree>
  </p:cSld>
  <p:clrMapOvr>
    <a:masterClrMapping xmlns:a="http://schemas.openxmlformats.org/drawingml/2006/main"/>
  </p:clrMapOvr>
</p:sld>
</file>