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7244455ca347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89f0b8f5ad407a"/>
  </p:sldMasterIdLst>
  <p:sldIdLst>
    <p:sldId xmlns:r="http://schemas.openxmlformats.org/officeDocument/2006/relationships" id="256" r:id="Rd9de81843acc43b4"/>
    <p:sldId xmlns:r="http://schemas.openxmlformats.org/officeDocument/2006/relationships" id="257" r:id="Ra7b7fdd31c0b4139"/>
    <p:sldId xmlns:r="http://schemas.openxmlformats.org/officeDocument/2006/relationships" id="258" r:id="R0f0658e9ea5c4c2d"/>
    <p:sldId xmlns:r="http://schemas.openxmlformats.org/officeDocument/2006/relationships" id="259" r:id="R67c82ae64568451e"/>
    <p:sldId xmlns:r="http://schemas.openxmlformats.org/officeDocument/2006/relationships" id="260" r:id="R0c6e4b255280438e"/>
    <p:sldId xmlns:r="http://schemas.openxmlformats.org/officeDocument/2006/relationships" id="261" r:id="Re76af8c68b6e44ef"/>
    <p:sldId xmlns:r="http://schemas.openxmlformats.org/officeDocument/2006/relationships" id="262" r:id="Rf6102aa061204b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89f0b8f5ad407a" /><Relationship Type="http://schemas.openxmlformats.org/officeDocument/2006/relationships/slide" Target="/ppt/slides/slide1.xml" Id="Rd9de81843acc43b4" /><Relationship Type="http://schemas.openxmlformats.org/officeDocument/2006/relationships/slide" Target="/ppt/slides/slide2.xml" Id="Ra7b7fdd31c0b4139" /><Relationship Type="http://schemas.openxmlformats.org/officeDocument/2006/relationships/slide" Target="/ppt/slides/slide3.xml" Id="R0f0658e9ea5c4c2d" /><Relationship Type="http://schemas.openxmlformats.org/officeDocument/2006/relationships/slide" Target="/ppt/slides/slide4.xml" Id="R67c82ae64568451e" /><Relationship Type="http://schemas.openxmlformats.org/officeDocument/2006/relationships/slide" Target="/ppt/slides/slide5.xml" Id="R0c6e4b255280438e" /><Relationship Type="http://schemas.openxmlformats.org/officeDocument/2006/relationships/slide" Target="/ppt/slides/slide6.xml" Id="Re76af8c68b6e44ef" /><Relationship Type="http://schemas.openxmlformats.org/officeDocument/2006/relationships/slide" Target="/ppt/slides/slide7.xml" Id="Rf6102aa061204b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f0443c6fec41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7af1f5d8f4800" /><Relationship Type="http://schemas.openxmlformats.org/officeDocument/2006/relationships/theme" Target="/ppt/slideMasters/theme/theme1.xml" Id="Rd05ff10f2dc243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97af1f5d8f48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da2c2ed8440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7f0b65ae54d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75371710a40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9086536984c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e0907a94d4e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63e290e374a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41baab2a944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AUTOSTERN SERVICEMARKED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AUTOSTERN SERVICEMARKED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AUTOSTERN SERVICEMARKED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AUTOSTERN SERVICEMARKED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AUTOSTERN SERVICEMARKED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AUTOSTERN SERVICEMARKED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29 891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AUTOSTERN SERVICEMARKED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BERTEL O STEEN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AUTOSTERN SERVICEMARKED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930 379 883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AUTOSTERN SERVICEMARKED AS</a:t>
            </a:r>
          </a:p>
        </p:txBody>
      </p:sp>
    </p:spTree>
  </p:cSld>
  <p:clrMapOvr>
    <a:masterClrMapping xmlns:a="http://schemas.openxmlformats.org/drawingml/2006/main"/>
  </p:clrMapOvr>
</p:sld>
</file>