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b3c515b33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9420abb334df2"/>
  </p:sldMasterIdLst>
  <p:sldIdLst>
    <p:sldId xmlns:r="http://schemas.openxmlformats.org/officeDocument/2006/relationships" id="256" r:id="Ra7b2311ceb8b47c3"/>
    <p:sldId xmlns:r="http://schemas.openxmlformats.org/officeDocument/2006/relationships" id="257" r:id="R5cff0ac4cfc34247"/>
    <p:sldId xmlns:r="http://schemas.openxmlformats.org/officeDocument/2006/relationships" id="258" r:id="Rad5abd2c99b744dd"/>
    <p:sldId xmlns:r="http://schemas.openxmlformats.org/officeDocument/2006/relationships" id="259" r:id="R3a3191822b1a48a0"/>
    <p:sldId xmlns:r="http://schemas.openxmlformats.org/officeDocument/2006/relationships" id="260" r:id="R4b47458fd4db4f74"/>
    <p:sldId xmlns:r="http://schemas.openxmlformats.org/officeDocument/2006/relationships" id="261" r:id="R3e22981e01944c21"/>
    <p:sldId xmlns:r="http://schemas.openxmlformats.org/officeDocument/2006/relationships" id="262" r:id="R0c267bb61225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9420abb334df2" /><Relationship Type="http://schemas.openxmlformats.org/officeDocument/2006/relationships/slide" Target="/ppt/slides/slide1.xml" Id="Ra7b2311ceb8b47c3" /><Relationship Type="http://schemas.openxmlformats.org/officeDocument/2006/relationships/slide" Target="/ppt/slides/slide2.xml" Id="R5cff0ac4cfc34247" /><Relationship Type="http://schemas.openxmlformats.org/officeDocument/2006/relationships/slide" Target="/ppt/slides/slide3.xml" Id="Rad5abd2c99b744dd" /><Relationship Type="http://schemas.openxmlformats.org/officeDocument/2006/relationships/slide" Target="/ppt/slides/slide4.xml" Id="R3a3191822b1a48a0" /><Relationship Type="http://schemas.openxmlformats.org/officeDocument/2006/relationships/slide" Target="/ppt/slides/slide5.xml" Id="R4b47458fd4db4f74" /><Relationship Type="http://schemas.openxmlformats.org/officeDocument/2006/relationships/slide" Target="/ppt/slides/slide6.xml" Id="R3e22981e01944c21" /><Relationship Type="http://schemas.openxmlformats.org/officeDocument/2006/relationships/slide" Target="/ppt/slides/slide7.xml" Id="R0c267bb61225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2192dddcb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d905b0a414fb9" /><Relationship Type="http://schemas.openxmlformats.org/officeDocument/2006/relationships/theme" Target="/ppt/slideMasters/theme/theme1.xml" Id="R9e6098e8ecef40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d905b0a41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473e0609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c9852e75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8815ec014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0d7f22196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c2b7d8cd41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2572678044f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a18721212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HELT MENNESKELIG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HELT MENNESKELIG AS ble etablert [år] og holder til i Siggerud.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CATHRINE-LISE CHRISTIANSEN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SKOGLI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Cathrine Christiansen, Enebakkveien 619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1404 Siggerud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HELT MENNESKELIG AS</a:t>
            </a:r>
          </a:p>
        </p:txBody>
      </p:sp>
    </p:spTree>
  </p:cSld>
  <p:clrMapOvr>
    <a:masterClrMapping xmlns:a="http://schemas.openxmlformats.org/drawingml/2006/main"/>
  </p:clrMapOvr>
</p:sld>
</file>