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f8ec41d91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85da703b84757"/>
  </p:sldMasterIdLst>
  <p:sldIdLst>
    <p:sldId xmlns:r="http://schemas.openxmlformats.org/officeDocument/2006/relationships" id="256" r:id="R6dc507329678442e"/>
    <p:sldId xmlns:r="http://schemas.openxmlformats.org/officeDocument/2006/relationships" id="257" r:id="Re4d9cace88544149"/>
    <p:sldId xmlns:r="http://schemas.openxmlformats.org/officeDocument/2006/relationships" id="258" r:id="R78ea5175267b477b"/>
    <p:sldId xmlns:r="http://schemas.openxmlformats.org/officeDocument/2006/relationships" id="259" r:id="R8e2b84407eef45c4"/>
    <p:sldId xmlns:r="http://schemas.openxmlformats.org/officeDocument/2006/relationships" id="260" r:id="Rf1ab3f172c2b488e"/>
    <p:sldId xmlns:r="http://schemas.openxmlformats.org/officeDocument/2006/relationships" id="261" r:id="Raa8af8abea9d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85da703b84757" /><Relationship Type="http://schemas.openxmlformats.org/officeDocument/2006/relationships/slide" Target="/ppt/slides/slide1.xml" Id="R6dc507329678442e" /><Relationship Type="http://schemas.openxmlformats.org/officeDocument/2006/relationships/slide" Target="/ppt/slides/slide2.xml" Id="Re4d9cace88544149" /><Relationship Type="http://schemas.openxmlformats.org/officeDocument/2006/relationships/slide" Target="/ppt/slides/slide3.xml" Id="R78ea5175267b477b" /><Relationship Type="http://schemas.openxmlformats.org/officeDocument/2006/relationships/slide" Target="/ppt/slides/slide4.xml" Id="R8e2b84407eef45c4" /><Relationship Type="http://schemas.openxmlformats.org/officeDocument/2006/relationships/slide" Target="/ppt/slides/slide5.xml" Id="Rf1ab3f172c2b488e" /><Relationship Type="http://schemas.openxmlformats.org/officeDocument/2006/relationships/slide" Target="/ppt/slides/slide6.xml" Id="Raa8af8abea9d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1a5153894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18e90d984d6c" /><Relationship Type="http://schemas.openxmlformats.org/officeDocument/2006/relationships/theme" Target="/ppt/slideMasters/theme/theme1.xml" Id="R54b320c5c753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218e90d98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9ba7e445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9bdb5889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5f7ac14e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e1332e96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e99f0265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b8265a52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RRUSTEMAJ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Godheimveien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930 381 950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RRUSTEMAJ INVEST AS</a:t>
            </a:r>
          </a:p>
        </p:txBody>
      </p:sp>
    </p:spTree>
  </p:cSld>
  <p:clrMapOvr>
    <a:masterClrMapping xmlns:a="http://schemas.openxmlformats.org/drawingml/2006/main"/>
  </p:clrMapOvr>
</p:sld>
</file>