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6a5c38b86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99b093c5a4c0b"/>
  </p:sldMasterIdLst>
  <p:sldIdLst>
    <p:sldId xmlns:r="http://schemas.openxmlformats.org/officeDocument/2006/relationships" id="256" r:id="R23f91da780824b04"/>
    <p:sldId xmlns:r="http://schemas.openxmlformats.org/officeDocument/2006/relationships" id="257" r:id="R5bb2d330eb5d4e12"/>
    <p:sldId xmlns:r="http://schemas.openxmlformats.org/officeDocument/2006/relationships" id="258" r:id="R74568353770f4235"/>
    <p:sldId xmlns:r="http://schemas.openxmlformats.org/officeDocument/2006/relationships" id="259" r:id="R87a40f7b1288459f"/>
    <p:sldId xmlns:r="http://schemas.openxmlformats.org/officeDocument/2006/relationships" id="260" r:id="R90a78b1bafec47ba"/>
    <p:sldId xmlns:r="http://schemas.openxmlformats.org/officeDocument/2006/relationships" id="261" r:id="Rd8310fef73ef4f63"/>
    <p:sldId xmlns:r="http://schemas.openxmlformats.org/officeDocument/2006/relationships" id="262" r:id="R52409c4995b1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99b093c5a4c0b" /><Relationship Type="http://schemas.openxmlformats.org/officeDocument/2006/relationships/slide" Target="/ppt/slides/slide1.xml" Id="R23f91da780824b04" /><Relationship Type="http://schemas.openxmlformats.org/officeDocument/2006/relationships/slide" Target="/ppt/slides/slide2.xml" Id="R5bb2d330eb5d4e12" /><Relationship Type="http://schemas.openxmlformats.org/officeDocument/2006/relationships/slide" Target="/ppt/slides/slide3.xml" Id="R74568353770f4235" /><Relationship Type="http://schemas.openxmlformats.org/officeDocument/2006/relationships/slide" Target="/ppt/slides/slide4.xml" Id="R87a40f7b1288459f" /><Relationship Type="http://schemas.openxmlformats.org/officeDocument/2006/relationships/slide" Target="/ppt/slides/slide5.xml" Id="R90a78b1bafec47ba" /><Relationship Type="http://schemas.openxmlformats.org/officeDocument/2006/relationships/slide" Target="/ppt/slides/slide6.xml" Id="Rd8310fef73ef4f63" /><Relationship Type="http://schemas.openxmlformats.org/officeDocument/2006/relationships/slide" Target="/ppt/slides/slide7.xml" Id="R52409c4995b1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4b39bb69c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02eefcca94a5f" /><Relationship Type="http://schemas.openxmlformats.org/officeDocument/2006/relationships/theme" Target="/ppt/slideMasters/theme/theme1.xml" Id="R834b859defad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02eefcca9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a0eef971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c41bc723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a1213f98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ebea77a4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e9a3be73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d25d2be6d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f234924cd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BASHKIM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BASHKIM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BASHKIM INVEST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BASHKIM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BASHKIM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BASHKIM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8 845 272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BASHKIM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BASHKIM BINAKU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BASHKIM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BASHKIM INVEST AS</a:t>
            </a:r>
          </a:p>
        </p:txBody>
      </p:sp>
    </p:spTree>
  </p:cSld>
  <p:clrMapOvr>
    <a:masterClrMapping xmlns:a="http://schemas.openxmlformats.org/drawingml/2006/main"/>
  </p:clrMapOvr>
</p:sld>
</file>