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eb382a6bd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d832066d645da"/>
  </p:sldMasterIdLst>
  <p:sldIdLst>
    <p:sldId xmlns:r="http://schemas.openxmlformats.org/officeDocument/2006/relationships" id="256" r:id="R4fbd57612cd94a90"/>
    <p:sldId xmlns:r="http://schemas.openxmlformats.org/officeDocument/2006/relationships" id="257" r:id="Racf6cacffed74ef9"/>
    <p:sldId xmlns:r="http://schemas.openxmlformats.org/officeDocument/2006/relationships" id="258" r:id="Re17b2f3e33404473"/>
    <p:sldId xmlns:r="http://schemas.openxmlformats.org/officeDocument/2006/relationships" id="259" r:id="R513be50f59bb4ed4"/>
    <p:sldId xmlns:r="http://schemas.openxmlformats.org/officeDocument/2006/relationships" id="260" r:id="R06e6c9a31fb5404f"/>
    <p:sldId xmlns:r="http://schemas.openxmlformats.org/officeDocument/2006/relationships" id="261" r:id="Rd266b163e462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d832066d645da" /><Relationship Type="http://schemas.openxmlformats.org/officeDocument/2006/relationships/slide" Target="/ppt/slides/slide1.xml" Id="R4fbd57612cd94a90" /><Relationship Type="http://schemas.openxmlformats.org/officeDocument/2006/relationships/slide" Target="/ppt/slides/slide2.xml" Id="Racf6cacffed74ef9" /><Relationship Type="http://schemas.openxmlformats.org/officeDocument/2006/relationships/slide" Target="/ppt/slides/slide3.xml" Id="Re17b2f3e33404473" /><Relationship Type="http://schemas.openxmlformats.org/officeDocument/2006/relationships/slide" Target="/ppt/slides/slide4.xml" Id="R513be50f59bb4ed4" /><Relationship Type="http://schemas.openxmlformats.org/officeDocument/2006/relationships/slide" Target="/ppt/slides/slide5.xml" Id="R06e6c9a31fb5404f" /><Relationship Type="http://schemas.openxmlformats.org/officeDocument/2006/relationships/slide" Target="/ppt/slides/slide6.xml" Id="Rd266b163e462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4f361e77147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ac96088364ca7" /><Relationship Type="http://schemas.openxmlformats.org/officeDocument/2006/relationships/theme" Target="/ppt/slideMasters/theme/theme1.xml" Id="Rc00e8ce0b7c3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ac96088364c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0fe61f6b14c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1f197735045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5b12213ac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55316ceaa46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22499233a49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e15dfb4264b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Brennaveien 1170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8313 Kleppstad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