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13711256e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4b5b61ad94998"/>
  </p:sldMasterIdLst>
  <p:sldIdLst>
    <p:sldId xmlns:r="http://schemas.openxmlformats.org/officeDocument/2006/relationships" id="256" r:id="Rbe645169e6994fe3"/>
    <p:sldId xmlns:r="http://schemas.openxmlformats.org/officeDocument/2006/relationships" id="257" r:id="R32cf4c048aa94d1f"/>
    <p:sldId xmlns:r="http://schemas.openxmlformats.org/officeDocument/2006/relationships" id="258" r:id="Rd0df894dc84e46c0"/>
    <p:sldId xmlns:r="http://schemas.openxmlformats.org/officeDocument/2006/relationships" id="259" r:id="Rd4e93d4a12b546d0"/>
    <p:sldId xmlns:r="http://schemas.openxmlformats.org/officeDocument/2006/relationships" id="260" r:id="R89b8c1262e4c469a"/>
    <p:sldId xmlns:r="http://schemas.openxmlformats.org/officeDocument/2006/relationships" id="261" r:id="Rfe39f29442eb4e25"/>
    <p:sldId xmlns:r="http://schemas.openxmlformats.org/officeDocument/2006/relationships" id="262" r:id="R53991ff6c827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4b5b61ad94998" /><Relationship Type="http://schemas.openxmlformats.org/officeDocument/2006/relationships/slide" Target="/ppt/slides/slide1.xml" Id="Rbe645169e6994fe3" /><Relationship Type="http://schemas.openxmlformats.org/officeDocument/2006/relationships/slide" Target="/ppt/slides/slide2.xml" Id="R32cf4c048aa94d1f" /><Relationship Type="http://schemas.openxmlformats.org/officeDocument/2006/relationships/slide" Target="/ppt/slides/slide3.xml" Id="Rd0df894dc84e46c0" /><Relationship Type="http://schemas.openxmlformats.org/officeDocument/2006/relationships/slide" Target="/ppt/slides/slide4.xml" Id="Rd4e93d4a12b546d0" /><Relationship Type="http://schemas.openxmlformats.org/officeDocument/2006/relationships/slide" Target="/ppt/slides/slide5.xml" Id="R89b8c1262e4c469a" /><Relationship Type="http://schemas.openxmlformats.org/officeDocument/2006/relationships/slide" Target="/ppt/slides/slide6.xml" Id="Rfe39f29442eb4e25" /><Relationship Type="http://schemas.openxmlformats.org/officeDocument/2006/relationships/slide" Target="/ppt/slides/slide7.xml" Id="R53991ff6c827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113fc9aba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ed4c3e57b4c4c" /><Relationship Type="http://schemas.openxmlformats.org/officeDocument/2006/relationships/theme" Target="/ppt/slideMasters/theme/theme1.xml" Id="Rd525ac5ae985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7ed4c3e57b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cfe9e66e64a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773a8114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ca269495c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6aee4bdf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cabfe711e4a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778f40d0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2507bced2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ADMARIN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591 640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FOREST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