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b2042b0c7d3482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d4e890c5c764fdd"/>
  </p:sldMasterIdLst>
  <p:sldIdLst>
    <p:sldId xmlns:r="http://schemas.openxmlformats.org/officeDocument/2006/relationships" id="256" r:id="R725bd8475c4d4c3e"/>
    <p:sldId xmlns:r="http://schemas.openxmlformats.org/officeDocument/2006/relationships" id="257" r:id="R0ae937aa5a4244fb"/>
    <p:sldId xmlns:r="http://schemas.openxmlformats.org/officeDocument/2006/relationships" id="258" r:id="R76eb643f78f2412b"/>
    <p:sldId xmlns:r="http://schemas.openxmlformats.org/officeDocument/2006/relationships" id="259" r:id="R93ba3a22db1443c8"/>
    <p:sldId xmlns:r="http://schemas.openxmlformats.org/officeDocument/2006/relationships" id="260" r:id="R0b9703edb3dc4d21"/>
    <p:sldId xmlns:r="http://schemas.openxmlformats.org/officeDocument/2006/relationships" id="261" r:id="Rf29148d73b5146b6"/>
    <p:sldId xmlns:r="http://schemas.openxmlformats.org/officeDocument/2006/relationships" id="262" r:id="Rc5e81d4122c44a9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d4e890c5c764fdd" /><Relationship Type="http://schemas.openxmlformats.org/officeDocument/2006/relationships/slide" Target="/ppt/slides/slide1.xml" Id="R725bd8475c4d4c3e" /><Relationship Type="http://schemas.openxmlformats.org/officeDocument/2006/relationships/slide" Target="/ppt/slides/slide2.xml" Id="R0ae937aa5a4244fb" /><Relationship Type="http://schemas.openxmlformats.org/officeDocument/2006/relationships/slide" Target="/ppt/slides/slide3.xml" Id="R76eb643f78f2412b" /><Relationship Type="http://schemas.openxmlformats.org/officeDocument/2006/relationships/slide" Target="/ppt/slides/slide4.xml" Id="R93ba3a22db1443c8" /><Relationship Type="http://schemas.openxmlformats.org/officeDocument/2006/relationships/slide" Target="/ppt/slides/slide5.xml" Id="R0b9703edb3dc4d21" /><Relationship Type="http://schemas.openxmlformats.org/officeDocument/2006/relationships/slide" Target="/ppt/slides/slide6.xml" Id="Rf29148d73b5146b6" /><Relationship Type="http://schemas.openxmlformats.org/officeDocument/2006/relationships/slide" Target="/ppt/slides/slide7.xml" Id="Rc5e81d4122c44a9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f5e887b2c1d40e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46d4abf6284de1" /><Relationship Type="http://schemas.openxmlformats.org/officeDocument/2006/relationships/theme" Target="/ppt/slideMasters/theme/theme1.xml" Id="R8bb26936a561415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b46d4abf6284de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eb14720295403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8d55a8b570480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3a198a48264eb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a202f933014ac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9d082516b54d9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f15ee13c844dc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cf181f2ad9453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SLIWA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SLIWA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SLIWA INVEST AS ble etablert [år] og holder til i Melhus.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SLIWA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SLIWA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SLIWA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118 615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49 342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−2 466 926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−2 202 139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74 508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SLIWA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DAREK MAREK SLIWA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SLIWA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Øybergvegen 59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7224 Melhus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930 382 604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SLIWA INVEST AS</a:t>
            </a:r>
          </a:p>
        </p:txBody>
      </p:sp>
    </p:spTree>
  </p:cSld>
  <p:clrMapOvr>
    <a:masterClrMapping xmlns:a="http://schemas.openxmlformats.org/drawingml/2006/main"/>
  </p:clrMapOvr>
</p:sld>
</file>