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698701b77e54cc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ae4ad79f78d444e"/>
  </p:sldMasterIdLst>
  <p:sldIdLst>
    <p:sldId xmlns:r="http://schemas.openxmlformats.org/officeDocument/2006/relationships" id="256" r:id="R08124acf280b4eaa"/>
    <p:sldId xmlns:r="http://schemas.openxmlformats.org/officeDocument/2006/relationships" id="257" r:id="R6887291fe42f4576"/>
    <p:sldId xmlns:r="http://schemas.openxmlformats.org/officeDocument/2006/relationships" id="258" r:id="R7d2904cf51e441f5"/>
    <p:sldId xmlns:r="http://schemas.openxmlformats.org/officeDocument/2006/relationships" id="259" r:id="R8dff6caa928f4914"/>
    <p:sldId xmlns:r="http://schemas.openxmlformats.org/officeDocument/2006/relationships" id="260" r:id="R9e9b96ea97834661"/>
    <p:sldId xmlns:r="http://schemas.openxmlformats.org/officeDocument/2006/relationships" id="261" r:id="Rff9048a32b4646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e4ad79f78d444e" /><Relationship Type="http://schemas.openxmlformats.org/officeDocument/2006/relationships/slide" Target="/ppt/slides/slide1.xml" Id="R08124acf280b4eaa" /><Relationship Type="http://schemas.openxmlformats.org/officeDocument/2006/relationships/slide" Target="/ppt/slides/slide2.xml" Id="R6887291fe42f4576" /><Relationship Type="http://schemas.openxmlformats.org/officeDocument/2006/relationships/slide" Target="/ppt/slides/slide3.xml" Id="R7d2904cf51e441f5" /><Relationship Type="http://schemas.openxmlformats.org/officeDocument/2006/relationships/slide" Target="/ppt/slides/slide4.xml" Id="R8dff6caa928f4914" /><Relationship Type="http://schemas.openxmlformats.org/officeDocument/2006/relationships/slide" Target="/ppt/slides/slide5.xml" Id="R9e9b96ea97834661" /><Relationship Type="http://schemas.openxmlformats.org/officeDocument/2006/relationships/slide" Target="/ppt/slides/slide6.xml" Id="Rff9048a32b4646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d0541984da47a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01a8506b9d49ec" /><Relationship Type="http://schemas.openxmlformats.org/officeDocument/2006/relationships/theme" Target="/ppt/slideMasters/theme/theme1.xml" Id="R4d67dee4585c421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f01a8506b9d49e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044b9ba1274e2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bc8a6f588544c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b8cf90d45f443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cbb0c7438a474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802628c0cf492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00d07ecd51462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 INVEST 4 KAPITAL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INVEST 4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 INVEST 4 KAPITAL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INVEST 4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INVEST 4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INVEST 4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 INVEST 4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INVEST 4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930 386 413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INVEST 4 KAPITAL AS</a:t>
            </a:r>
          </a:p>
        </p:txBody>
      </p:sp>
    </p:spTree>
  </p:cSld>
  <p:clrMapOvr>
    <a:masterClrMapping xmlns:a="http://schemas.openxmlformats.org/drawingml/2006/main"/>
  </p:clrMapOvr>
</p:sld>
</file>