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f584c90c4e5471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6d640611da14685"/>
  </p:sldMasterIdLst>
  <p:sldIdLst>
    <p:sldId xmlns:r="http://schemas.openxmlformats.org/officeDocument/2006/relationships" id="256" r:id="Rde3d7fa4475e43e5"/>
    <p:sldId xmlns:r="http://schemas.openxmlformats.org/officeDocument/2006/relationships" id="257" r:id="R9492608d6ba84d7b"/>
    <p:sldId xmlns:r="http://schemas.openxmlformats.org/officeDocument/2006/relationships" id="258" r:id="R559cc5e7320c4cb2"/>
    <p:sldId xmlns:r="http://schemas.openxmlformats.org/officeDocument/2006/relationships" id="259" r:id="R9969244608fd4ce4"/>
    <p:sldId xmlns:r="http://schemas.openxmlformats.org/officeDocument/2006/relationships" id="260" r:id="R8aa951e796554660"/>
    <p:sldId xmlns:r="http://schemas.openxmlformats.org/officeDocument/2006/relationships" id="261" r:id="R15e5e4b625bc497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d640611da14685" /><Relationship Type="http://schemas.openxmlformats.org/officeDocument/2006/relationships/slide" Target="/ppt/slides/slide1.xml" Id="Rde3d7fa4475e43e5" /><Relationship Type="http://schemas.openxmlformats.org/officeDocument/2006/relationships/slide" Target="/ppt/slides/slide2.xml" Id="R9492608d6ba84d7b" /><Relationship Type="http://schemas.openxmlformats.org/officeDocument/2006/relationships/slide" Target="/ppt/slides/slide3.xml" Id="R559cc5e7320c4cb2" /><Relationship Type="http://schemas.openxmlformats.org/officeDocument/2006/relationships/slide" Target="/ppt/slides/slide4.xml" Id="R9969244608fd4ce4" /><Relationship Type="http://schemas.openxmlformats.org/officeDocument/2006/relationships/slide" Target="/ppt/slides/slide5.xml" Id="R8aa951e796554660" /><Relationship Type="http://schemas.openxmlformats.org/officeDocument/2006/relationships/slide" Target="/ppt/slides/slide6.xml" Id="R15e5e4b625bc497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59dbae50634c9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4719c0e31b451c" /><Relationship Type="http://schemas.openxmlformats.org/officeDocument/2006/relationships/theme" Target="/ppt/slideMasters/theme/theme1.xml" Id="R795ae33c52c6492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74719c0e31b451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dda5fdb73f4bb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9c0d516cf5484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ca87c7ef984e8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6d8dfd696046a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96ba4ef034405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774f42425042e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JAKMO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JAKMO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JAKMO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JAKMO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JAKMO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JAKMO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Baneveien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5010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930 386 901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JAKMO AS</a:t>
            </a:r>
          </a:p>
        </p:txBody>
      </p:sp>
    </p:spTree>
  </p:cSld>
  <p:clrMapOvr>
    <a:masterClrMapping xmlns:a="http://schemas.openxmlformats.org/drawingml/2006/main"/>
  </p:clrMapOvr>
</p:sld>
</file>