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b374519de749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a8b5cfcc8e4acd"/>
  </p:sldMasterIdLst>
  <p:sldIdLst>
    <p:sldId xmlns:r="http://schemas.openxmlformats.org/officeDocument/2006/relationships" id="256" r:id="Rd6500c7c9a184e39"/>
    <p:sldId xmlns:r="http://schemas.openxmlformats.org/officeDocument/2006/relationships" id="257" r:id="Rf3ae9caa288b4688"/>
    <p:sldId xmlns:r="http://schemas.openxmlformats.org/officeDocument/2006/relationships" id="258" r:id="R14205d7325d8412e"/>
    <p:sldId xmlns:r="http://schemas.openxmlformats.org/officeDocument/2006/relationships" id="259" r:id="R6ccaebf9ffce452d"/>
    <p:sldId xmlns:r="http://schemas.openxmlformats.org/officeDocument/2006/relationships" id="260" r:id="R3499919f4d9e48c6"/>
    <p:sldId xmlns:r="http://schemas.openxmlformats.org/officeDocument/2006/relationships" id="261" r:id="R46483f5706aa45a8"/>
    <p:sldId xmlns:r="http://schemas.openxmlformats.org/officeDocument/2006/relationships" id="262" r:id="Re8a75fbf360a43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a8b5cfcc8e4acd" /><Relationship Type="http://schemas.openxmlformats.org/officeDocument/2006/relationships/slide" Target="/ppt/slides/slide1.xml" Id="Rd6500c7c9a184e39" /><Relationship Type="http://schemas.openxmlformats.org/officeDocument/2006/relationships/slide" Target="/ppt/slides/slide2.xml" Id="Rf3ae9caa288b4688" /><Relationship Type="http://schemas.openxmlformats.org/officeDocument/2006/relationships/slide" Target="/ppt/slides/slide3.xml" Id="R14205d7325d8412e" /><Relationship Type="http://schemas.openxmlformats.org/officeDocument/2006/relationships/slide" Target="/ppt/slides/slide4.xml" Id="R6ccaebf9ffce452d" /><Relationship Type="http://schemas.openxmlformats.org/officeDocument/2006/relationships/slide" Target="/ppt/slides/slide5.xml" Id="R3499919f4d9e48c6" /><Relationship Type="http://schemas.openxmlformats.org/officeDocument/2006/relationships/slide" Target="/ppt/slides/slide6.xml" Id="R46483f5706aa45a8" /><Relationship Type="http://schemas.openxmlformats.org/officeDocument/2006/relationships/slide" Target="/ppt/slides/slide7.xml" Id="Re8a75fbf360a43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5d063e349d43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2bd4376f04cda" /><Relationship Type="http://schemas.openxmlformats.org/officeDocument/2006/relationships/theme" Target="/ppt/slideMasters/theme/theme1.xml" Id="Rd26f83b0c5984c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32bd4376f04c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063911fbc4b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7b417fb2647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32cd7625848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f172beb9049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c7af4add74b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49d87f24848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ae62ca63249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JAKMO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JAKMO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364 935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10 257 542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10 617 002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5010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930 386 901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JAKMO AS</a:t>
            </a:r>
          </a:p>
        </p:txBody>
      </p:sp>
    </p:spTree>
  </p:cSld>
  <p:clrMapOvr>
    <a:masterClrMapping xmlns:a="http://schemas.openxmlformats.org/drawingml/2006/main"/>
  </p:clrMapOvr>
</p:sld>
</file>