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ce250bfcf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f2c692b794dea"/>
  </p:sldMasterIdLst>
  <p:sldIdLst>
    <p:sldId xmlns:r="http://schemas.openxmlformats.org/officeDocument/2006/relationships" id="256" r:id="Rc5e3e1a286824c70"/>
    <p:sldId xmlns:r="http://schemas.openxmlformats.org/officeDocument/2006/relationships" id="257" r:id="Rb724fad302d44e99"/>
    <p:sldId xmlns:r="http://schemas.openxmlformats.org/officeDocument/2006/relationships" id="258" r:id="R2ead67bcb609456c"/>
    <p:sldId xmlns:r="http://schemas.openxmlformats.org/officeDocument/2006/relationships" id="259" r:id="R1e268792eb4b4486"/>
    <p:sldId xmlns:r="http://schemas.openxmlformats.org/officeDocument/2006/relationships" id="260" r:id="Ra36a769182084de9"/>
    <p:sldId xmlns:r="http://schemas.openxmlformats.org/officeDocument/2006/relationships" id="261" r:id="Ra6ef2fdf553548d5"/>
    <p:sldId xmlns:r="http://schemas.openxmlformats.org/officeDocument/2006/relationships" id="262" r:id="R4cae442fcba8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f2c692b794dea" /><Relationship Type="http://schemas.openxmlformats.org/officeDocument/2006/relationships/slide" Target="/ppt/slides/slide1.xml" Id="Rc5e3e1a286824c70" /><Relationship Type="http://schemas.openxmlformats.org/officeDocument/2006/relationships/slide" Target="/ppt/slides/slide2.xml" Id="Rb724fad302d44e99" /><Relationship Type="http://schemas.openxmlformats.org/officeDocument/2006/relationships/slide" Target="/ppt/slides/slide3.xml" Id="R2ead67bcb609456c" /><Relationship Type="http://schemas.openxmlformats.org/officeDocument/2006/relationships/slide" Target="/ppt/slides/slide4.xml" Id="R1e268792eb4b4486" /><Relationship Type="http://schemas.openxmlformats.org/officeDocument/2006/relationships/slide" Target="/ppt/slides/slide5.xml" Id="Ra36a769182084de9" /><Relationship Type="http://schemas.openxmlformats.org/officeDocument/2006/relationships/slide" Target="/ppt/slides/slide6.xml" Id="Ra6ef2fdf553548d5" /><Relationship Type="http://schemas.openxmlformats.org/officeDocument/2006/relationships/slide" Target="/ppt/slides/slide7.xml" Id="R4cae442fcba8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0426fff3a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774eec8d4a36" /><Relationship Type="http://schemas.openxmlformats.org/officeDocument/2006/relationships/theme" Target="/ppt/slideMasters/theme/theme1.xml" Id="R9406c2a91390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7774eec8d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db75038a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8d0911ac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110dfbac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d213410f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dde8cfe3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2434860db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90564b8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