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45754d7dcb4e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115a221ff474c"/>
  </p:sldMasterIdLst>
  <p:sldIdLst>
    <p:sldId xmlns:r="http://schemas.openxmlformats.org/officeDocument/2006/relationships" id="256" r:id="R78d439e0a4264c62"/>
    <p:sldId xmlns:r="http://schemas.openxmlformats.org/officeDocument/2006/relationships" id="257" r:id="R1217ff9717fc4861"/>
    <p:sldId xmlns:r="http://schemas.openxmlformats.org/officeDocument/2006/relationships" id="258" r:id="R254348bb81bc483c"/>
    <p:sldId xmlns:r="http://schemas.openxmlformats.org/officeDocument/2006/relationships" id="259" r:id="R186caef95fd64ee5"/>
    <p:sldId xmlns:r="http://schemas.openxmlformats.org/officeDocument/2006/relationships" id="260" r:id="R851cae59998c4b3a"/>
    <p:sldId xmlns:r="http://schemas.openxmlformats.org/officeDocument/2006/relationships" id="261" r:id="Rd0b502fc983f4f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115a221ff474c" /><Relationship Type="http://schemas.openxmlformats.org/officeDocument/2006/relationships/slide" Target="/ppt/slides/slide1.xml" Id="R78d439e0a4264c62" /><Relationship Type="http://schemas.openxmlformats.org/officeDocument/2006/relationships/slide" Target="/ppt/slides/slide2.xml" Id="R1217ff9717fc4861" /><Relationship Type="http://schemas.openxmlformats.org/officeDocument/2006/relationships/slide" Target="/ppt/slides/slide3.xml" Id="R254348bb81bc483c" /><Relationship Type="http://schemas.openxmlformats.org/officeDocument/2006/relationships/slide" Target="/ppt/slides/slide4.xml" Id="R186caef95fd64ee5" /><Relationship Type="http://schemas.openxmlformats.org/officeDocument/2006/relationships/slide" Target="/ppt/slides/slide5.xml" Id="R851cae59998c4b3a" /><Relationship Type="http://schemas.openxmlformats.org/officeDocument/2006/relationships/slide" Target="/ppt/slides/slide6.xml" Id="Rd0b502fc983f4f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f6d09b2a04d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42b17dc344eaf" /><Relationship Type="http://schemas.openxmlformats.org/officeDocument/2006/relationships/theme" Target="/ppt/slideMasters/theme/theme1.xml" Id="R6578fcd8e057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c42b17dc34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915c5bffb4b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9012ff0804b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e25c7638a43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f2b305d48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36c5db344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896407a16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ROYAL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JACOBSEN BERIT BERGERUD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930 410 179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INVEST AS</a:t>
            </a:r>
          </a:p>
        </p:txBody>
      </p:sp>
    </p:spTree>
  </p:cSld>
  <p:clrMapOvr>
    <a:masterClrMapping xmlns:a="http://schemas.openxmlformats.org/drawingml/2006/main"/>
  </p:clrMapOvr>
</p:sld>
</file>