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d201d70c7fd4ee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7805c95ca8479a"/>
  </p:sldMasterIdLst>
  <p:sldIdLst>
    <p:sldId xmlns:r="http://schemas.openxmlformats.org/officeDocument/2006/relationships" id="256" r:id="Rabbdca1ef94f4386"/>
    <p:sldId xmlns:r="http://schemas.openxmlformats.org/officeDocument/2006/relationships" id="257" r:id="Rc66d4266ddf747db"/>
    <p:sldId xmlns:r="http://schemas.openxmlformats.org/officeDocument/2006/relationships" id="258" r:id="R8a78433a0e2342f2"/>
    <p:sldId xmlns:r="http://schemas.openxmlformats.org/officeDocument/2006/relationships" id="259" r:id="R0e623ae2cb7d467d"/>
    <p:sldId xmlns:r="http://schemas.openxmlformats.org/officeDocument/2006/relationships" id="260" r:id="R620e873374804a6f"/>
    <p:sldId xmlns:r="http://schemas.openxmlformats.org/officeDocument/2006/relationships" id="261" r:id="Re8e6d765fb9548a2"/>
    <p:sldId xmlns:r="http://schemas.openxmlformats.org/officeDocument/2006/relationships" id="262" r:id="R6d4aeeebc75a487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7805c95ca8479a" /><Relationship Type="http://schemas.openxmlformats.org/officeDocument/2006/relationships/slide" Target="/ppt/slides/slide1.xml" Id="Rabbdca1ef94f4386" /><Relationship Type="http://schemas.openxmlformats.org/officeDocument/2006/relationships/slide" Target="/ppt/slides/slide2.xml" Id="Rc66d4266ddf747db" /><Relationship Type="http://schemas.openxmlformats.org/officeDocument/2006/relationships/slide" Target="/ppt/slides/slide3.xml" Id="R8a78433a0e2342f2" /><Relationship Type="http://schemas.openxmlformats.org/officeDocument/2006/relationships/slide" Target="/ppt/slides/slide4.xml" Id="R0e623ae2cb7d467d" /><Relationship Type="http://schemas.openxmlformats.org/officeDocument/2006/relationships/slide" Target="/ppt/slides/slide5.xml" Id="R620e873374804a6f" /><Relationship Type="http://schemas.openxmlformats.org/officeDocument/2006/relationships/slide" Target="/ppt/slides/slide6.xml" Id="Re8e6d765fb9548a2" /><Relationship Type="http://schemas.openxmlformats.org/officeDocument/2006/relationships/slide" Target="/ppt/slides/slide7.xml" Id="R6d4aeeebc75a487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0ab5326efe4e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3dcd8164a54280" /><Relationship Type="http://schemas.openxmlformats.org/officeDocument/2006/relationships/theme" Target="/ppt/slideMasters/theme/theme1.xml" Id="R3c9b7051ff3d4f1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03dcd8164a5428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b555ac4ec146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f3713effc04e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4a37126a8e412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f6a75fdce641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dc014f4a53411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8b8145d9da4f7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00978a62e345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Taif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Taif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Taif ble etablert [år] og holder til i Velfjord.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Taif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Taif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Taif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−3 231 226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39 571 499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204 329 429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208 783 312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Taif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OXHOLM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ELLEN OXHOLM MEISINGSET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TOVE OXHOLM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Taif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Nevernesveien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8960 Velfjord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02 19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post@neverneshavn.no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930 435 325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Taif</a:t>
            </a:r>
          </a:p>
        </p:txBody>
      </p:sp>
    </p:spTree>
  </p:cSld>
  <p:clrMapOvr>
    <a:masterClrMapping xmlns:a="http://schemas.openxmlformats.org/drawingml/2006/main"/>
  </p:clrMapOvr>
</p:sld>
</file>