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11ee9cabf64d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4fd8c8dac4235"/>
  </p:sldMasterIdLst>
  <p:sldIdLst>
    <p:sldId xmlns:r="http://schemas.openxmlformats.org/officeDocument/2006/relationships" id="256" r:id="Rb6e7b5ef0efc402d"/>
    <p:sldId xmlns:r="http://schemas.openxmlformats.org/officeDocument/2006/relationships" id="257" r:id="Rc2bd94fac5584d91"/>
    <p:sldId xmlns:r="http://schemas.openxmlformats.org/officeDocument/2006/relationships" id="258" r:id="R9661cb724b61416d"/>
    <p:sldId xmlns:r="http://schemas.openxmlformats.org/officeDocument/2006/relationships" id="259" r:id="R2e0fa497d1d249e3"/>
    <p:sldId xmlns:r="http://schemas.openxmlformats.org/officeDocument/2006/relationships" id="260" r:id="R667404f40a3e4a76"/>
    <p:sldId xmlns:r="http://schemas.openxmlformats.org/officeDocument/2006/relationships" id="261" r:id="R83a0bd38eef74f75"/>
    <p:sldId xmlns:r="http://schemas.openxmlformats.org/officeDocument/2006/relationships" id="262" r:id="R053be9594e454c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4fd8c8dac4235" /><Relationship Type="http://schemas.openxmlformats.org/officeDocument/2006/relationships/slide" Target="/ppt/slides/slide1.xml" Id="Rb6e7b5ef0efc402d" /><Relationship Type="http://schemas.openxmlformats.org/officeDocument/2006/relationships/slide" Target="/ppt/slides/slide2.xml" Id="Rc2bd94fac5584d91" /><Relationship Type="http://schemas.openxmlformats.org/officeDocument/2006/relationships/slide" Target="/ppt/slides/slide3.xml" Id="R9661cb724b61416d" /><Relationship Type="http://schemas.openxmlformats.org/officeDocument/2006/relationships/slide" Target="/ppt/slides/slide4.xml" Id="R2e0fa497d1d249e3" /><Relationship Type="http://schemas.openxmlformats.org/officeDocument/2006/relationships/slide" Target="/ppt/slides/slide5.xml" Id="R667404f40a3e4a76" /><Relationship Type="http://schemas.openxmlformats.org/officeDocument/2006/relationships/slide" Target="/ppt/slides/slide6.xml" Id="R83a0bd38eef74f75" /><Relationship Type="http://schemas.openxmlformats.org/officeDocument/2006/relationships/slide" Target="/ppt/slides/slide7.xml" Id="R053be9594e454c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595d615ea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652c935d648e7" /><Relationship Type="http://schemas.openxmlformats.org/officeDocument/2006/relationships/theme" Target="/ppt/slideMasters/theme/theme1.xml" Id="Rc5afafaf150d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b652c935d6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762eeb39941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14d7d0a8e40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21e4aac38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f46ed4137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9bfcc33424f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a96b4ed1545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7a36aa2bf41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HANDSEL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7 769 083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7 710 515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8 352 353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46 809 177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48 360 727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HANSTEEN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HANSTEEN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PHILIP HANSTEEN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Skådalsveien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22142884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930 436 585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HANDSEL AS</a:t>
            </a:r>
          </a:p>
        </p:txBody>
      </p:sp>
    </p:spTree>
  </p:cSld>
  <p:clrMapOvr>
    <a:masterClrMapping xmlns:a="http://schemas.openxmlformats.org/drawingml/2006/main"/>
  </p:clrMapOvr>
</p:sld>
</file>