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f42af2a27b4f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67642bb3564dbd"/>
  </p:sldMasterIdLst>
  <p:sldIdLst>
    <p:sldId xmlns:r="http://schemas.openxmlformats.org/officeDocument/2006/relationships" id="256" r:id="R2d1b8e157e074b2d"/>
    <p:sldId xmlns:r="http://schemas.openxmlformats.org/officeDocument/2006/relationships" id="257" r:id="Rf01d923a5fbf43e7"/>
    <p:sldId xmlns:r="http://schemas.openxmlformats.org/officeDocument/2006/relationships" id="258" r:id="Rc2cdd076d5914290"/>
    <p:sldId xmlns:r="http://schemas.openxmlformats.org/officeDocument/2006/relationships" id="259" r:id="R4de0bfe935b54596"/>
    <p:sldId xmlns:r="http://schemas.openxmlformats.org/officeDocument/2006/relationships" id="260" r:id="R393838804c2a4350"/>
    <p:sldId xmlns:r="http://schemas.openxmlformats.org/officeDocument/2006/relationships" id="261" r:id="Rf0a794fed682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7642bb3564dbd" /><Relationship Type="http://schemas.openxmlformats.org/officeDocument/2006/relationships/slide" Target="/ppt/slides/slide1.xml" Id="R2d1b8e157e074b2d" /><Relationship Type="http://schemas.openxmlformats.org/officeDocument/2006/relationships/slide" Target="/ppt/slides/slide2.xml" Id="Rf01d923a5fbf43e7" /><Relationship Type="http://schemas.openxmlformats.org/officeDocument/2006/relationships/slide" Target="/ppt/slides/slide3.xml" Id="Rc2cdd076d5914290" /><Relationship Type="http://schemas.openxmlformats.org/officeDocument/2006/relationships/slide" Target="/ppt/slides/slide4.xml" Id="R4de0bfe935b54596" /><Relationship Type="http://schemas.openxmlformats.org/officeDocument/2006/relationships/slide" Target="/ppt/slides/slide5.xml" Id="R393838804c2a4350" /><Relationship Type="http://schemas.openxmlformats.org/officeDocument/2006/relationships/slide" Target="/ppt/slides/slide6.xml" Id="Rf0a794fed682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e7f09f171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2bd15dd5b4ca3" /><Relationship Type="http://schemas.openxmlformats.org/officeDocument/2006/relationships/theme" Target="/ppt/slideMasters/theme/theme1.xml" Id="R08115a03a082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a2bd15dd5b4c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c1506848e44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b18098fc143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e6f2f000142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4513af9f04b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beb6bd59c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9e35a548a4d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MOORE ADVISORS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ADVISORS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MOORE ADVISORS SØR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ADVISORS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ADVISORS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ADVISORS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PETTER CHRISTIANSEN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VICTOR PARKER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ØSTRÅDAL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KJØNIKSEN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MATRE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ADVISORS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Jørgen Petter Christiansen, Skansen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jopet@mooresor.no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930 444 596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MOORE ADVISORS SØR AS</a:t>
            </a:r>
          </a:p>
        </p:txBody>
      </p:sp>
    </p:spTree>
  </p:cSld>
  <p:clrMapOvr>
    <a:masterClrMapping xmlns:a="http://schemas.openxmlformats.org/drawingml/2006/main"/>
  </p:clrMapOvr>
</p:sld>
</file>