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3bebd2caf14e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7cf938b9474c4a"/>
  </p:sldMasterIdLst>
  <p:sldIdLst>
    <p:sldId xmlns:r="http://schemas.openxmlformats.org/officeDocument/2006/relationships" id="256" r:id="R5d6b0ffc38774d5c"/>
    <p:sldId xmlns:r="http://schemas.openxmlformats.org/officeDocument/2006/relationships" id="257" r:id="R2c24175b34064db4"/>
    <p:sldId xmlns:r="http://schemas.openxmlformats.org/officeDocument/2006/relationships" id="258" r:id="R6c50175f47554bda"/>
    <p:sldId xmlns:r="http://schemas.openxmlformats.org/officeDocument/2006/relationships" id="259" r:id="R062173947b524511"/>
    <p:sldId xmlns:r="http://schemas.openxmlformats.org/officeDocument/2006/relationships" id="260" r:id="Rac5c19a979644e1b"/>
    <p:sldId xmlns:r="http://schemas.openxmlformats.org/officeDocument/2006/relationships" id="261" r:id="R86a75a9552b0435a"/>
    <p:sldId xmlns:r="http://schemas.openxmlformats.org/officeDocument/2006/relationships" id="262" r:id="R03998f62b8cb40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7cf938b9474c4a" /><Relationship Type="http://schemas.openxmlformats.org/officeDocument/2006/relationships/slide" Target="/ppt/slides/slide1.xml" Id="R5d6b0ffc38774d5c" /><Relationship Type="http://schemas.openxmlformats.org/officeDocument/2006/relationships/slide" Target="/ppt/slides/slide2.xml" Id="R2c24175b34064db4" /><Relationship Type="http://schemas.openxmlformats.org/officeDocument/2006/relationships/slide" Target="/ppt/slides/slide3.xml" Id="R6c50175f47554bda" /><Relationship Type="http://schemas.openxmlformats.org/officeDocument/2006/relationships/slide" Target="/ppt/slides/slide4.xml" Id="R062173947b524511" /><Relationship Type="http://schemas.openxmlformats.org/officeDocument/2006/relationships/slide" Target="/ppt/slides/slide5.xml" Id="Rac5c19a979644e1b" /><Relationship Type="http://schemas.openxmlformats.org/officeDocument/2006/relationships/slide" Target="/ppt/slides/slide6.xml" Id="R86a75a9552b0435a" /><Relationship Type="http://schemas.openxmlformats.org/officeDocument/2006/relationships/slide" Target="/ppt/slides/slide7.xml" Id="R03998f62b8cb40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3df244074e49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6cdd620f714132" /><Relationship Type="http://schemas.openxmlformats.org/officeDocument/2006/relationships/theme" Target="/ppt/slideMasters/theme/theme1.xml" Id="Ra90f6edddcfc4a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6cdd620f7141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ae39c5f83149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6006c20ac04d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3874b592f546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2540b82dcc4e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652af27cee47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d330f37a1546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4ccf7ce19e47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NEDERBERG BILUTLEIE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NEDERBERG BILUTLEIE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NEDERBERG BILUTLEIE AS ble etablert [år] og holder til i Elverum.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NEDERBERG BILUTLEIE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NEDERBERG BILUTLEIE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NEDERBERG BILUTLEIE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−7 959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−328 941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NEDERBERG BILUTLEIE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IVER MARTIN NEDERBERG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NEDERBERG BILUTLEIE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Jernbanegata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2406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930 446 718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NEDERBERG BILUTLEIE AS</a:t>
            </a:r>
          </a:p>
        </p:txBody>
      </p:sp>
    </p:spTree>
  </p:cSld>
  <p:clrMapOvr>
    <a:masterClrMapping xmlns:a="http://schemas.openxmlformats.org/drawingml/2006/main"/>
  </p:clrMapOvr>
</p:sld>
</file>