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408b03d9fa4e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e4fd6309224e20"/>
  </p:sldMasterIdLst>
  <p:sldIdLst>
    <p:sldId xmlns:r="http://schemas.openxmlformats.org/officeDocument/2006/relationships" id="256" r:id="Rf56ce973c3b24051"/>
    <p:sldId xmlns:r="http://schemas.openxmlformats.org/officeDocument/2006/relationships" id="257" r:id="Rf0405dda12d64070"/>
    <p:sldId xmlns:r="http://schemas.openxmlformats.org/officeDocument/2006/relationships" id="258" r:id="R2785423f8dfa4fde"/>
    <p:sldId xmlns:r="http://schemas.openxmlformats.org/officeDocument/2006/relationships" id="259" r:id="Rbf5be0f3a75a4466"/>
    <p:sldId xmlns:r="http://schemas.openxmlformats.org/officeDocument/2006/relationships" id="260" r:id="Rcaa632c522a74932"/>
    <p:sldId xmlns:r="http://schemas.openxmlformats.org/officeDocument/2006/relationships" id="261" r:id="R9987f4266ec1476b"/>
    <p:sldId xmlns:r="http://schemas.openxmlformats.org/officeDocument/2006/relationships" id="262" r:id="R763be5eb470e40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e4fd6309224e20" /><Relationship Type="http://schemas.openxmlformats.org/officeDocument/2006/relationships/slide" Target="/ppt/slides/slide1.xml" Id="Rf56ce973c3b24051" /><Relationship Type="http://schemas.openxmlformats.org/officeDocument/2006/relationships/slide" Target="/ppt/slides/slide2.xml" Id="Rf0405dda12d64070" /><Relationship Type="http://schemas.openxmlformats.org/officeDocument/2006/relationships/slide" Target="/ppt/slides/slide3.xml" Id="R2785423f8dfa4fde" /><Relationship Type="http://schemas.openxmlformats.org/officeDocument/2006/relationships/slide" Target="/ppt/slides/slide4.xml" Id="Rbf5be0f3a75a4466" /><Relationship Type="http://schemas.openxmlformats.org/officeDocument/2006/relationships/slide" Target="/ppt/slides/slide5.xml" Id="Rcaa632c522a74932" /><Relationship Type="http://schemas.openxmlformats.org/officeDocument/2006/relationships/slide" Target="/ppt/slides/slide6.xml" Id="R9987f4266ec1476b" /><Relationship Type="http://schemas.openxmlformats.org/officeDocument/2006/relationships/slide" Target="/ppt/slides/slide7.xml" Id="R763be5eb470e40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2c9b8f5fc247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4d6a628c94ad5" /><Relationship Type="http://schemas.openxmlformats.org/officeDocument/2006/relationships/theme" Target="/ppt/slideMasters/theme/theme1.xml" Id="R53b20185764146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a4d6a628c94a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6f1fe39224e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ba2336f4048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fa3ac0f834a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60eb0c10442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bd4aee1ee4f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334e3d01443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6ebf77bd649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NORDNORSK BYGG OG BETONGSERVICE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BYGG OG BETONGSERVICE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NORDNORSK BYGG OG BETONGSERVICE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BYGG OG BETONGSERVICE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BYGG OG BETONGSERVICE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BYGG OG BETONGSERVICE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BYGG OG BETONGSERVICE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HRF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BYGG OG BETONGSERVICE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930 452 297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NORDNORSK BYGG OG BETONGSERVICE AS</a:t>
            </a:r>
          </a:p>
        </p:txBody>
      </p:sp>
    </p:spTree>
  </p:cSld>
  <p:clrMapOvr>
    <a:masterClrMapping xmlns:a="http://schemas.openxmlformats.org/drawingml/2006/main"/>
  </p:clrMapOvr>
</p:sld>
</file>