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8c7a6e9eb46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e2cb6973942bf"/>
  </p:sldMasterIdLst>
  <p:sldIdLst>
    <p:sldId xmlns:r="http://schemas.openxmlformats.org/officeDocument/2006/relationships" id="256" r:id="Rdf1a752340544b6d"/>
    <p:sldId xmlns:r="http://schemas.openxmlformats.org/officeDocument/2006/relationships" id="257" r:id="R1d1020959fd54e83"/>
    <p:sldId xmlns:r="http://schemas.openxmlformats.org/officeDocument/2006/relationships" id="258" r:id="R07ec720b85de4378"/>
    <p:sldId xmlns:r="http://schemas.openxmlformats.org/officeDocument/2006/relationships" id="259" r:id="R1ed99ba0becf406a"/>
    <p:sldId xmlns:r="http://schemas.openxmlformats.org/officeDocument/2006/relationships" id="260" r:id="R0913155c8f20420f"/>
    <p:sldId xmlns:r="http://schemas.openxmlformats.org/officeDocument/2006/relationships" id="261" r:id="R7d758c666d0a40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e2cb6973942bf" /><Relationship Type="http://schemas.openxmlformats.org/officeDocument/2006/relationships/slide" Target="/ppt/slides/slide1.xml" Id="Rdf1a752340544b6d" /><Relationship Type="http://schemas.openxmlformats.org/officeDocument/2006/relationships/slide" Target="/ppt/slides/slide2.xml" Id="R1d1020959fd54e83" /><Relationship Type="http://schemas.openxmlformats.org/officeDocument/2006/relationships/slide" Target="/ppt/slides/slide3.xml" Id="R07ec720b85de4378" /><Relationship Type="http://schemas.openxmlformats.org/officeDocument/2006/relationships/slide" Target="/ppt/slides/slide4.xml" Id="R1ed99ba0becf406a" /><Relationship Type="http://schemas.openxmlformats.org/officeDocument/2006/relationships/slide" Target="/ppt/slides/slide5.xml" Id="R0913155c8f20420f" /><Relationship Type="http://schemas.openxmlformats.org/officeDocument/2006/relationships/slide" Target="/ppt/slides/slide6.xml" Id="R7d758c666d0a40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de66e0759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2bad85f1a41a3" /><Relationship Type="http://schemas.openxmlformats.org/officeDocument/2006/relationships/theme" Target="/ppt/slideMasters/theme/theme1.xml" Id="Ra95cf106bb6b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a2bad85f1a41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f490d99e348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0d219cd5a41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ef075ab38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470edef2d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088b078ad48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d30edc34245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BALUBA UTELIVSDRIFT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UTELIVSDRIFT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UTELIVSDRIFT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UTELIVSDRIFT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UTELIVSDRIFT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UTELIVSDRIFT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930 452 858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UTELIVSDRIFT AS</a:t>
            </a:r>
          </a:p>
        </p:txBody>
      </p:sp>
    </p:spTree>
  </p:cSld>
  <p:clrMapOvr>
    <a:masterClrMapping xmlns:a="http://schemas.openxmlformats.org/drawingml/2006/main"/>
  </p:clrMapOvr>
</p:sld>
</file>