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1289a6b67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94578ea8f46ee"/>
  </p:sldMasterIdLst>
  <p:sldIdLst>
    <p:sldId xmlns:r="http://schemas.openxmlformats.org/officeDocument/2006/relationships" id="256" r:id="Rde536c65c892410f"/>
    <p:sldId xmlns:r="http://schemas.openxmlformats.org/officeDocument/2006/relationships" id="257" r:id="Rfccadda6d6864e3a"/>
    <p:sldId xmlns:r="http://schemas.openxmlformats.org/officeDocument/2006/relationships" id="258" r:id="Ra2ae82495bce4234"/>
    <p:sldId xmlns:r="http://schemas.openxmlformats.org/officeDocument/2006/relationships" id="259" r:id="R584a810e66a54212"/>
    <p:sldId xmlns:r="http://schemas.openxmlformats.org/officeDocument/2006/relationships" id="260" r:id="R6d6f18fbd66b4643"/>
    <p:sldId xmlns:r="http://schemas.openxmlformats.org/officeDocument/2006/relationships" id="261" r:id="R94a412e6396a4a16"/>
    <p:sldId xmlns:r="http://schemas.openxmlformats.org/officeDocument/2006/relationships" id="262" r:id="R22349f0261b44b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94578ea8f46ee" /><Relationship Type="http://schemas.openxmlformats.org/officeDocument/2006/relationships/slide" Target="/ppt/slides/slide1.xml" Id="Rde536c65c892410f" /><Relationship Type="http://schemas.openxmlformats.org/officeDocument/2006/relationships/slide" Target="/ppt/slides/slide2.xml" Id="Rfccadda6d6864e3a" /><Relationship Type="http://schemas.openxmlformats.org/officeDocument/2006/relationships/slide" Target="/ppt/slides/slide3.xml" Id="Ra2ae82495bce4234" /><Relationship Type="http://schemas.openxmlformats.org/officeDocument/2006/relationships/slide" Target="/ppt/slides/slide4.xml" Id="R584a810e66a54212" /><Relationship Type="http://schemas.openxmlformats.org/officeDocument/2006/relationships/slide" Target="/ppt/slides/slide5.xml" Id="R6d6f18fbd66b4643" /><Relationship Type="http://schemas.openxmlformats.org/officeDocument/2006/relationships/slide" Target="/ppt/slides/slide6.xml" Id="R94a412e6396a4a16" /><Relationship Type="http://schemas.openxmlformats.org/officeDocument/2006/relationships/slide" Target="/ppt/slides/slide7.xml" Id="R22349f0261b44b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aa07c2c6a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c432f70ec4d9a" /><Relationship Type="http://schemas.openxmlformats.org/officeDocument/2006/relationships/theme" Target="/ppt/slideMasters/theme/theme1.xml" Id="Ra14d80af5d6f41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c432f70ec4d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2a90e9e4540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9bbf25f0f44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5fb023211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07f1d87be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23f97accc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aaefd941645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abdb4e4a644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BALUBA UTELIVSDRIFT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UTELIVSDRIFT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BALUBA UTELIVSDRIFT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UTELIVSDRIFT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UTELIVSDRIFT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UTELIVSDRIFT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−339 374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−292 748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UTELIVSDRIFT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HARLEM SEBASTIAN SALIH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UTELIVSDRIFT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930 452 858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UTELIVSDRIFT AS</a:t>
            </a:r>
          </a:p>
        </p:txBody>
      </p:sp>
    </p:spTree>
  </p:cSld>
  <p:clrMapOvr>
    <a:masterClrMapping xmlns:a="http://schemas.openxmlformats.org/drawingml/2006/main"/>
  </p:clrMapOvr>
</p:sld>
</file>