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11d27f02b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d4e0e53844306"/>
  </p:sldMasterIdLst>
  <p:sldIdLst>
    <p:sldId xmlns:r="http://schemas.openxmlformats.org/officeDocument/2006/relationships" id="256" r:id="Rc2fea11d4609442e"/>
    <p:sldId xmlns:r="http://schemas.openxmlformats.org/officeDocument/2006/relationships" id="257" r:id="Rdc8c1ce4b4d94979"/>
    <p:sldId xmlns:r="http://schemas.openxmlformats.org/officeDocument/2006/relationships" id="258" r:id="R327583c586d34252"/>
    <p:sldId xmlns:r="http://schemas.openxmlformats.org/officeDocument/2006/relationships" id="259" r:id="R0afc947c711547c1"/>
    <p:sldId xmlns:r="http://schemas.openxmlformats.org/officeDocument/2006/relationships" id="260" r:id="Rf84aacfe78824618"/>
    <p:sldId xmlns:r="http://schemas.openxmlformats.org/officeDocument/2006/relationships" id="261" r:id="R931d1ce9686f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d4e0e53844306" /><Relationship Type="http://schemas.openxmlformats.org/officeDocument/2006/relationships/slide" Target="/ppt/slides/slide1.xml" Id="Rc2fea11d4609442e" /><Relationship Type="http://schemas.openxmlformats.org/officeDocument/2006/relationships/slide" Target="/ppt/slides/slide2.xml" Id="Rdc8c1ce4b4d94979" /><Relationship Type="http://schemas.openxmlformats.org/officeDocument/2006/relationships/slide" Target="/ppt/slides/slide3.xml" Id="R327583c586d34252" /><Relationship Type="http://schemas.openxmlformats.org/officeDocument/2006/relationships/slide" Target="/ppt/slides/slide4.xml" Id="R0afc947c711547c1" /><Relationship Type="http://schemas.openxmlformats.org/officeDocument/2006/relationships/slide" Target="/ppt/slides/slide5.xml" Id="Rf84aacfe78824618" /><Relationship Type="http://schemas.openxmlformats.org/officeDocument/2006/relationships/slide" Target="/ppt/slides/slide6.xml" Id="R931d1ce9686f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93f6f40c0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adef47554c16" /><Relationship Type="http://schemas.openxmlformats.org/officeDocument/2006/relationships/theme" Target="/ppt/slideMasters/theme/theme1.xml" Id="Rdf9d11f65d63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6adef4755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208ebf69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4010bd375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fa89f516f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bd8b9fdc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5ca4afc70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fb786b5e7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LIMOUSINE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LIMOUSINE AS</a:t>
            </a:r>
          </a:p>
        </p:txBody>
      </p:sp>
    </p:spTree>
  </p:cSld>
  <p:clrMapOvr>
    <a:masterClrMapping xmlns:a="http://schemas.openxmlformats.org/drawingml/2006/main"/>
  </p:clrMapOvr>
</p:sld>
</file>