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1313a04111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cec82fdea4523"/>
  </p:sldMasterIdLst>
  <p:sldIdLst>
    <p:sldId xmlns:r="http://schemas.openxmlformats.org/officeDocument/2006/relationships" id="256" r:id="R7bb108cd6cf64b5b"/>
    <p:sldId xmlns:r="http://schemas.openxmlformats.org/officeDocument/2006/relationships" id="257" r:id="R72084010b1ab49bc"/>
    <p:sldId xmlns:r="http://schemas.openxmlformats.org/officeDocument/2006/relationships" id="258" r:id="R7319fe0bf1974876"/>
    <p:sldId xmlns:r="http://schemas.openxmlformats.org/officeDocument/2006/relationships" id="259" r:id="R368a92b0f8ae446b"/>
    <p:sldId xmlns:r="http://schemas.openxmlformats.org/officeDocument/2006/relationships" id="260" r:id="Rc1f2ca9112834322"/>
    <p:sldId xmlns:r="http://schemas.openxmlformats.org/officeDocument/2006/relationships" id="261" r:id="R596af3a577964d76"/>
    <p:sldId xmlns:r="http://schemas.openxmlformats.org/officeDocument/2006/relationships" id="262" r:id="Ra1c9be171705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cec82fdea4523" /><Relationship Type="http://schemas.openxmlformats.org/officeDocument/2006/relationships/slide" Target="/ppt/slides/slide1.xml" Id="R7bb108cd6cf64b5b" /><Relationship Type="http://schemas.openxmlformats.org/officeDocument/2006/relationships/slide" Target="/ppt/slides/slide2.xml" Id="R72084010b1ab49bc" /><Relationship Type="http://schemas.openxmlformats.org/officeDocument/2006/relationships/slide" Target="/ppt/slides/slide3.xml" Id="R7319fe0bf1974876" /><Relationship Type="http://schemas.openxmlformats.org/officeDocument/2006/relationships/slide" Target="/ppt/slides/slide4.xml" Id="R368a92b0f8ae446b" /><Relationship Type="http://schemas.openxmlformats.org/officeDocument/2006/relationships/slide" Target="/ppt/slides/slide5.xml" Id="Rc1f2ca9112834322" /><Relationship Type="http://schemas.openxmlformats.org/officeDocument/2006/relationships/slide" Target="/ppt/slides/slide6.xml" Id="R596af3a577964d76" /><Relationship Type="http://schemas.openxmlformats.org/officeDocument/2006/relationships/slide" Target="/ppt/slides/slide7.xml" Id="Ra1c9be171705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3fc9d12f2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8789031b74f04" /><Relationship Type="http://schemas.openxmlformats.org/officeDocument/2006/relationships/theme" Target="/ppt/slideMasters/theme/theme1.xml" Id="R169bba0dc795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8789031b7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b7a69850c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46272e53d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1f33b0cb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cd9829139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f79c2dd5242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5b326345843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a9af8d04e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LIMOUSINE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LIMOUSINE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6 945 119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12 893 840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ZAHREDDINE ZAHRAA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930 453 358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