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b6c196f3184d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317ba2d83c4a9c"/>
  </p:sldMasterIdLst>
  <p:sldIdLst>
    <p:sldId xmlns:r="http://schemas.openxmlformats.org/officeDocument/2006/relationships" id="256" r:id="R4cd7962b63364d5e"/>
    <p:sldId xmlns:r="http://schemas.openxmlformats.org/officeDocument/2006/relationships" id="257" r:id="R1a909bd424fd4e46"/>
    <p:sldId xmlns:r="http://schemas.openxmlformats.org/officeDocument/2006/relationships" id="258" r:id="Rbb1eec2c4bfc44c0"/>
    <p:sldId xmlns:r="http://schemas.openxmlformats.org/officeDocument/2006/relationships" id="259" r:id="R9bb4aa23bc9d45c5"/>
    <p:sldId xmlns:r="http://schemas.openxmlformats.org/officeDocument/2006/relationships" id="260" r:id="R1e210d6e42d04ca6"/>
    <p:sldId xmlns:r="http://schemas.openxmlformats.org/officeDocument/2006/relationships" id="261" r:id="R2e772c856262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17ba2d83c4a9c" /><Relationship Type="http://schemas.openxmlformats.org/officeDocument/2006/relationships/slide" Target="/ppt/slides/slide1.xml" Id="R4cd7962b63364d5e" /><Relationship Type="http://schemas.openxmlformats.org/officeDocument/2006/relationships/slide" Target="/ppt/slides/slide2.xml" Id="R1a909bd424fd4e46" /><Relationship Type="http://schemas.openxmlformats.org/officeDocument/2006/relationships/slide" Target="/ppt/slides/slide3.xml" Id="Rbb1eec2c4bfc44c0" /><Relationship Type="http://schemas.openxmlformats.org/officeDocument/2006/relationships/slide" Target="/ppt/slides/slide4.xml" Id="R9bb4aa23bc9d45c5" /><Relationship Type="http://schemas.openxmlformats.org/officeDocument/2006/relationships/slide" Target="/ppt/slides/slide5.xml" Id="R1e210d6e42d04ca6" /><Relationship Type="http://schemas.openxmlformats.org/officeDocument/2006/relationships/slide" Target="/ppt/slides/slide6.xml" Id="R2e772c856262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3763f2fa1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d3d7078974814" /><Relationship Type="http://schemas.openxmlformats.org/officeDocument/2006/relationships/theme" Target="/ppt/slideMasters/theme/theme1.xml" Id="R160c548e55f5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ed3d707897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953c5d1f041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56cfaaf6845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a496bca20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36c027478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3a21daa5448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ef63b794d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SKAGERRAK - BAMBLE OG KRAGERØ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930 453 846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