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2adc06761344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07ce24c5294ee9"/>
  </p:sldMasterIdLst>
  <p:sldIdLst>
    <p:sldId xmlns:r="http://schemas.openxmlformats.org/officeDocument/2006/relationships" id="256" r:id="Rc5fd2bd2f9ba4ae8"/>
    <p:sldId xmlns:r="http://schemas.openxmlformats.org/officeDocument/2006/relationships" id="257" r:id="Rcb8b595756184ccb"/>
    <p:sldId xmlns:r="http://schemas.openxmlformats.org/officeDocument/2006/relationships" id="258" r:id="Rea5cbbed6f9f4a7a"/>
    <p:sldId xmlns:r="http://schemas.openxmlformats.org/officeDocument/2006/relationships" id="259" r:id="R881f7424ac074517"/>
    <p:sldId xmlns:r="http://schemas.openxmlformats.org/officeDocument/2006/relationships" id="260" r:id="R02f1e39216144e6e"/>
    <p:sldId xmlns:r="http://schemas.openxmlformats.org/officeDocument/2006/relationships" id="261" r:id="R2c790830cf524a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07ce24c5294ee9" /><Relationship Type="http://schemas.openxmlformats.org/officeDocument/2006/relationships/slide" Target="/ppt/slides/slide1.xml" Id="Rc5fd2bd2f9ba4ae8" /><Relationship Type="http://schemas.openxmlformats.org/officeDocument/2006/relationships/slide" Target="/ppt/slides/slide2.xml" Id="Rcb8b595756184ccb" /><Relationship Type="http://schemas.openxmlformats.org/officeDocument/2006/relationships/slide" Target="/ppt/slides/slide3.xml" Id="Rea5cbbed6f9f4a7a" /><Relationship Type="http://schemas.openxmlformats.org/officeDocument/2006/relationships/slide" Target="/ppt/slides/slide4.xml" Id="R881f7424ac074517" /><Relationship Type="http://schemas.openxmlformats.org/officeDocument/2006/relationships/slide" Target="/ppt/slides/slide5.xml" Id="R02f1e39216144e6e" /><Relationship Type="http://schemas.openxmlformats.org/officeDocument/2006/relationships/slide" Target="/ppt/slides/slide6.xml" Id="R2c790830cf524a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d7e2334af449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07f41d94a437f" /><Relationship Type="http://schemas.openxmlformats.org/officeDocument/2006/relationships/theme" Target="/ppt/slideMasters/theme/theme1.xml" Id="Rc57682aefd8445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807f41d94a43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de9bb381d49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fcf44b62345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c543c63dd44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03045915d46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6eff4e4c04a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7b189bc2b47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SKAGERRAK - BAMBLE OG KRAGERØ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SKAGERRAK - BAMBLE OG KRAGERØ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77 633 587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32 185 366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37 882 965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569 553 637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594 071 588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930 453 846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SKAGERRAK - BAMBLE OG KRAGERØ</a:t>
            </a:r>
          </a:p>
        </p:txBody>
      </p:sp>
    </p:spTree>
  </p:cSld>
  <p:clrMapOvr>
    <a:masterClrMapping xmlns:a="http://schemas.openxmlformats.org/drawingml/2006/main"/>
  </p:clrMapOvr>
</p:sld>
</file>