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28c1f5f82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79930aa7b443e2"/>
  </p:sldMasterIdLst>
  <p:sldIdLst>
    <p:sldId xmlns:r="http://schemas.openxmlformats.org/officeDocument/2006/relationships" id="256" r:id="R3a2323d28d814416"/>
    <p:sldId xmlns:r="http://schemas.openxmlformats.org/officeDocument/2006/relationships" id="257" r:id="Rb080fe4474104485"/>
    <p:sldId xmlns:r="http://schemas.openxmlformats.org/officeDocument/2006/relationships" id="258" r:id="R470c75a1128046b6"/>
    <p:sldId xmlns:r="http://schemas.openxmlformats.org/officeDocument/2006/relationships" id="259" r:id="R13002adbe90b4813"/>
    <p:sldId xmlns:r="http://schemas.openxmlformats.org/officeDocument/2006/relationships" id="260" r:id="R620663ec47344faf"/>
    <p:sldId xmlns:r="http://schemas.openxmlformats.org/officeDocument/2006/relationships" id="261" r:id="Rf3e4ace87a2a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79930aa7b443e2" /><Relationship Type="http://schemas.openxmlformats.org/officeDocument/2006/relationships/slide" Target="/ppt/slides/slide1.xml" Id="R3a2323d28d814416" /><Relationship Type="http://schemas.openxmlformats.org/officeDocument/2006/relationships/slide" Target="/ppt/slides/slide2.xml" Id="Rb080fe4474104485" /><Relationship Type="http://schemas.openxmlformats.org/officeDocument/2006/relationships/slide" Target="/ppt/slides/slide3.xml" Id="R470c75a1128046b6" /><Relationship Type="http://schemas.openxmlformats.org/officeDocument/2006/relationships/slide" Target="/ppt/slides/slide4.xml" Id="R13002adbe90b4813" /><Relationship Type="http://schemas.openxmlformats.org/officeDocument/2006/relationships/slide" Target="/ppt/slides/slide5.xml" Id="R620663ec47344faf" /><Relationship Type="http://schemas.openxmlformats.org/officeDocument/2006/relationships/slide" Target="/ppt/slides/slide6.xml" Id="Rf3e4ace87a2a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7121638f54f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374cf17b34422" /><Relationship Type="http://schemas.openxmlformats.org/officeDocument/2006/relationships/theme" Target="/ppt/slideMasters/theme/theme1.xml" Id="R23888c0749944b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5374cf17b344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1e8b5bdb24a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dc857c2c2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db9e7089c45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4d7094aa949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72e2eb1e847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ba6ef1d25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PERTOLD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PERTOLD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FREDDY PERTOLD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TINO AUGUST PERTOLD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Rykeneveien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4825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930 455 261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PERTOLD HOLDING AS</a:t>
            </a:r>
          </a:p>
        </p:txBody>
      </p:sp>
    </p:spTree>
  </p:cSld>
  <p:clrMapOvr>
    <a:masterClrMapping xmlns:a="http://schemas.openxmlformats.org/drawingml/2006/main"/>
  </p:clrMapOvr>
</p:sld>
</file>