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d0c6c662d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d979f6c894e0b"/>
  </p:sldMasterIdLst>
  <p:sldIdLst>
    <p:sldId xmlns:r="http://schemas.openxmlformats.org/officeDocument/2006/relationships" id="256" r:id="Rd02ff350804548fe"/>
    <p:sldId xmlns:r="http://schemas.openxmlformats.org/officeDocument/2006/relationships" id="257" r:id="R9ad9070207124182"/>
    <p:sldId xmlns:r="http://schemas.openxmlformats.org/officeDocument/2006/relationships" id="258" r:id="Rd97695fd0d2846a2"/>
    <p:sldId xmlns:r="http://schemas.openxmlformats.org/officeDocument/2006/relationships" id="259" r:id="R0dc06706dde64181"/>
    <p:sldId xmlns:r="http://schemas.openxmlformats.org/officeDocument/2006/relationships" id="260" r:id="R7d17b59f69c44337"/>
    <p:sldId xmlns:r="http://schemas.openxmlformats.org/officeDocument/2006/relationships" id="261" r:id="R3c13c7335482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d979f6c894e0b" /><Relationship Type="http://schemas.openxmlformats.org/officeDocument/2006/relationships/slide" Target="/ppt/slides/slide1.xml" Id="Rd02ff350804548fe" /><Relationship Type="http://schemas.openxmlformats.org/officeDocument/2006/relationships/slide" Target="/ppt/slides/slide2.xml" Id="R9ad9070207124182" /><Relationship Type="http://schemas.openxmlformats.org/officeDocument/2006/relationships/slide" Target="/ppt/slides/slide3.xml" Id="Rd97695fd0d2846a2" /><Relationship Type="http://schemas.openxmlformats.org/officeDocument/2006/relationships/slide" Target="/ppt/slides/slide4.xml" Id="R0dc06706dde64181" /><Relationship Type="http://schemas.openxmlformats.org/officeDocument/2006/relationships/slide" Target="/ppt/slides/slide5.xml" Id="R7d17b59f69c44337" /><Relationship Type="http://schemas.openxmlformats.org/officeDocument/2006/relationships/slide" Target="/ppt/slides/slide6.xml" Id="R3c13c7335482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50fa19acb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2686043f4330" /><Relationship Type="http://schemas.openxmlformats.org/officeDocument/2006/relationships/theme" Target="/ppt/slideMasters/theme/theme1.xml" Id="Re386ed3577cd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62686043f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0dafb7d7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4819e02b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c88d07a9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775a89683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da055022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add45237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Arbiensgt 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 G. Bache, Eckersbergs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