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f1837ef4c842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61e51c786c41d5"/>
  </p:sldMasterIdLst>
  <p:sldIdLst>
    <p:sldId xmlns:r="http://schemas.openxmlformats.org/officeDocument/2006/relationships" id="256" r:id="R635bc4b5d1cd482e"/>
    <p:sldId xmlns:r="http://schemas.openxmlformats.org/officeDocument/2006/relationships" id="257" r:id="R3f2e81d4d7084667"/>
    <p:sldId xmlns:r="http://schemas.openxmlformats.org/officeDocument/2006/relationships" id="258" r:id="R0ed94dcc133a47eb"/>
    <p:sldId xmlns:r="http://schemas.openxmlformats.org/officeDocument/2006/relationships" id="259" r:id="R61489efffbc740c1"/>
    <p:sldId xmlns:r="http://schemas.openxmlformats.org/officeDocument/2006/relationships" id="260" r:id="Rc7c6dd57b70d4b56"/>
    <p:sldId xmlns:r="http://schemas.openxmlformats.org/officeDocument/2006/relationships" id="261" r:id="R398cb0745ada4749"/>
    <p:sldId xmlns:r="http://schemas.openxmlformats.org/officeDocument/2006/relationships" id="262" r:id="R791ff59a72b64f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1e51c786c41d5" /><Relationship Type="http://schemas.openxmlformats.org/officeDocument/2006/relationships/slide" Target="/ppt/slides/slide1.xml" Id="R635bc4b5d1cd482e" /><Relationship Type="http://schemas.openxmlformats.org/officeDocument/2006/relationships/slide" Target="/ppt/slides/slide2.xml" Id="R3f2e81d4d7084667" /><Relationship Type="http://schemas.openxmlformats.org/officeDocument/2006/relationships/slide" Target="/ppt/slides/slide3.xml" Id="R0ed94dcc133a47eb" /><Relationship Type="http://schemas.openxmlformats.org/officeDocument/2006/relationships/slide" Target="/ppt/slides/slide4.xml" Id="R61489efffbc740c1" /><Relationship Type="http://schemas.openxmlformats.org/officeDocument/2006/relationships/slide" Target="/ppt/slides/slide5.xml" Id="Rc7c6dd57b70d4b56" /><Relationship Type="http://schemas.openxmlformats.org/officeDocument/2006/relationships/slide" Target="/ppt/slides/slide6.xml" Id="R398cb0745ada4749" /><Relationship Type="http://schemas.openxmlformats.org/officeDocument/2006/relationships/slide" Target="/ppt/slides/slide7.xml" Id="R791ff59a72b64f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d7f194afa4e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8ff68e1e34000" /><Relationship Type="http://schemas.openxmlformats.org/officeDocument/2006/relationships/theme" Target="/ppt/slideMasters/theme/theme1.xml" Id="Rb20a9006b26f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c8ff68e1e340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bf144196545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e5855a6d43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56ed554844a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0f87574da41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a90e69f6a4e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559d3f712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3f7b6a5a2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Arbiensgt 8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Arbiensgt 8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14 464 469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1 368 941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1 970 359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55 411 946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59 627 239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 CECILIE GRØNVOLD BACHE  –  27,6 %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IVAR WEFRING BACHE  –  27,3 %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BACHE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HANNA LILLEVI BACHE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SIENNA BACHE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IVAR WEFRING BACHE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Kristi G. Bache, Eckersbergs gate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33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930 455 601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Arbiensgt 8 AS</a:t>
            </a:r>
          </a:p>
        </p:txBody>
      </p:sp>
    </p:spTree>
  </p:cSld>
  <p:clrMapOvr>
    <a:masterClrMapping xmlns:a="http://schemas.openxmlformats.org/drawingml/2006/main"/>
  </p:clrMapOvr>
</p:sld>
</file>