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512fac98b248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0a4397fe88420f"/>
  </p:sldMasterIdLst>
  <p:sldIdLst>
    <p:sldId xmlns:r="http://schemas.openxmlformats.org/officeDocument/2006/relationships" id="256" r:id="R9601ebeadca44e5e"/>
    <p:sldId xmlns:r="http://schemas.openxmlformats.org/officeDocument/2006/relationships" id="257" r:id="Rae4e4585d446499a"/>
    <p:sldId xmlns:r="http://schemas.openxmlformats.org/officeDocument/2006/relationships" id="258" r:id="Rb873860823bf4f7a"/>
    <p:sldId xmlns:r="http://schemas.openxmlformats.org/officeDocument/2006/relationships" id="259" r:id="R3a0c39f4f5a741ae"/>
    <p:sldId xmlns:r="http://schemas.openxmlformats.org/officeDocument/2006/relationships" id="260" r:id="R3b00e04bb5a44f92"/>
    <p:sldId xmlns:r="http://schemas.openxmlformats.org/officeDocument/2006/relationships" id="261" r:id="R4f24fc208e004c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0a4397fe88420f" /><Relationship Type="http://schemas.openxmlformats.org/officeDocument/2006/relationships/slide" Target="/ppt/slides/slide1.xml" Id="R9601ebeadca44e5e" /><Relationship Type="http://schemas.openxmlformats.org/officeDocument/2006/relationships/slide" Target="/ppt/slides/slide2.xml" Id="Rae4e4585d446499a" /><Relationship Type="http://schemas.openxmlformats.org/officeDocument/2006/relationships/slide" Target="/ppt/slides/slide3.xml" Id="Rb873860823bf4f7a" /><Relationship Type="http://schemas.openxmlformats.org/officeDocument/2006/relationships/slide" Target="/ppt/slides/slide4.xml" Id="R3a0c39f4f5a741ae" /><Relationship Type="http://schemas.openxmlformats.org/officeDocument/2006/relationships/slide" Target="/ppt/slides/slide5.xml" Id="R3b00e04bb5a44f92" /><Relationship Type="http://schemas.openxmlformats.org/officeDocument/2006/relationships/slide" Target="/ppt/slides/slide6.xml" Id="R4f24fc208e004c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98c16595384c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344c2b80641f7" /><Relationship Type="http://schemas.openxmlformats.org/officeDocument/2006/relationships/theme" Target="/ppt/slideMasters/theme/theme1.xml" Id="Rdededbe122eb4b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9344c2b80641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cfdaccfc4544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cfa7606774e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2e231640f4f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9baa10ff84d6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25cfa2abc4f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b621abe6343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MOBILITYFUND MANAGEMENT NORDIC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MOBILITYFUND MANAGEMENT NORDIC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CAPTA INVEST AS  –  32,4 %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ARMAND VON KROGH  –  32,4 %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NEXT LEAP AS  –  32,4 %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NAMTVEDT XPO AS  –  2,9 %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53B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morten@mobility.fund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www.mobility.fund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930 456 594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MOBILITYFUND MANAGEMENT NORDIC AS</a:t>
            </a:r>
          </a:p>
        </p:txBody>
      </p:sp>
    </p:spTree>
  </p:cSld>
  <p:clrMapOvr>
    <a:masterClrMapping xmlns:a="http://schemas.openxmlformats.org/drawingml/2006/main"/>
  </p:clrMapOvr>
</p:sld>
</file>