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4572f1c2cf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d107855a940fb"/>
  </p:sldMasterIdLst>
  <p:sldIdLst>
    <p:sldId xmlns:r="http://schemas.openxmlformats.org/officeDocument/2006/relationships" id="256" r:id="Ra48b00b9654946f1"/>
    <p:sldId xmlns:r="http://schemas.openxmlformats.org/officeDocument/2006/relationships" id="257" r:id="R7b27ef406d1e402a"/>
    <p:sldId xmlns:r="http://schemas.openxmlformats.org/officeDocument/2006/relationships" id="258" r:id="Rf2fc653e800a4120"/>
    <p:sldId xmlns:r="http://schemas.openxmlformats.org/officeDocument/2006/relationships" id="259" r:id="R2f38a8a34316476f"/>
    <p:sldId xmlns:r="http://schemas.openxmlformats.org/officeDocument/2006/relationships" id="260" r:id="R34bea8a74afb4566"/>
    <p:sldId xmlns:r="http://schemas.openxmlformats.org/officeDocument/2006/relationships" id="261" r:id="Ref72ae1458114232"/>
    <p:sldId xmlns:r="http://schemas.openxmlformats.org/officeDocument/2006/relationships" id="262" r:id="R3a0462f987e0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d107855a940fb" /><Relationship Type="http://schemas.openxmlformats.org/officeDocument/2006/relationships/slide" Target="/ppt/slides/slide1.xml" Id="Ra48b00b9654946f1" /><Relationship Type="http://schemas.openxmlformats.org/officeDocument/2006/relationships/slide" Target="/ppt/slides/slide2.xml" Id="R7b27ef406d1e402a" /><Relationship Type="http://schemas.openxmlformats.org/officeDocument/2006/relationships/slide" Target="/ppt/slides/slide3.xml" Id="Rf2fc653e800a4120" /><Relationship Type="http://schemas.openxmlformats.org/officeDocument/2006/relationships/slide" Target="/ppt/slides/slide4.xml" Id="R2f38a8a34316476f" /><Relationship Type="http://schemas.openxmlformats.org/officeDocument/2006/relationships/slide" Target="/ppt/slides/slide5.xml" Id="R34bea8a74afb4566" /><Relationship Type="http://schemas.openxmlformats.org/officeDocument/2006/relationships/slide" Target="/ppt/slides/slide6.xml" Id="Ref72ae1458114232" /><Relationship Type="http://schemas.openxmlformats.org/officeDocument/2006/relationships/slide" Target="/ppt/slides/slide7.xml" Id="R3a0462f987e0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89d7017bc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b45e6ada4d40" /><Relationship Type="http://schemas.openxmlformats.org/officeDocument/2006/relationships/theme" Target="/ppt/slideMasters/theme/theme1.xml" Id="R2be9483a813b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db45e6ada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c1fd21073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d0d4de502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bbc4bb14c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adb192dd7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4f19011fc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443ee357140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3b57581cf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PLUSSMINUS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PLUSSMINUS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1 226 198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HOLM MIKALSEN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HOLM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LEANDER HOLM MIKALSEN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LEVI BÅRDSNES MIKALSEN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 Rundsti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930 458 236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PLUSSMINUS AS</a:t>
            </a:r>
          </a:p>
        </p:txBody>
      </p:sp>
    </p:spTree>
  </p:cSld>
  <p:clrMapOvr>
    <a:masterClrMapping xmlns:a="http://schemas.openxmlformats.org/drawingml/2006/main"/>
  </p:clrMapOvr>
</p:sld>
</file>