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7d7f6055094d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d4d54577914047"/>
  </p:sldMasterIdLst>
  <p:sldIdLst>
    <p:sldId xmlns:r="http://schemas.openxmlformats.org/officeDocument/2006/relationships" id="256" r:id="R075b65d1320e4c41"/>
    <p:sldId xmlns:r="http://schemas.openxmlformats.org/officeDocument/2006/relationships" id="257" r:id="R3a3cda1b0b2140a2"/>
    <p:sldId xmlns:r="http://schemas.openxmlformats.org/officeDocument/2006/relationships" id="258" r:id="R97483c26b0b74809"/>
    <p:sldId xmlns:r="http://schemas.openxmlformats.org/officeDocument/2006/relationships" id="259" r:id="R78dd39a92655454a"/>
    <p:sldId xmlns:r="http://schemas.openxmlformats.org/officeDocument/2006/relationships" id="260" r:id="R0f3a3c8078d046a0"/>
    <p:sldId xmlns:r="http://schemas.openxmlformats.org/officeDocument/2006/relationships" id="261" r:id="Rb1aa1944f4cc4e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d4d54577914047" /><Relationship Type="http://schemas.openxmlformats.org/officeDocument/2006/relationships/slide" Target="/ppt/slides/slide1.xml" Id="R075b65d1320e4c41" /><Relationship Type="http://schemas.openxmlformats.org/officeDocument/2006/relationships/slide" Target="/ppt/slides/slide2.xml" Id="R3a3cda1b0b2140a2" /><Relationship Type="http://schemas.openxmlformats.org/officeDocument/2006/relationships/slide" Target="/ppt/slides/slide3.xml" Id="R97483c26b0b74809" /><Relationship Type="http://schemas.openxmlformats.org/officeDocument/2006/relationships/slide" Target="/ppt/slides/slide4.xml" Id="R78dd39a92655454a" /><Relationship Type="http://schemas.openxmlformats.org/officeDocument/2006/relationships/slide" Target="/ppt/slides/slide5.xml" Id="R0f3a3c8078d046a0" /><Relationship Type="http://schemas.openxmlformats.org/officeDocument/2006/relationships/slide" Target="/ppt/slides/slide6.xml" Id="Rb1aa1944f4cc4e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5332a340164e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7c1c34fb04e23" /><Relationship Type="http://schemas.openxmlformats.org/officeDocument/2006/relationships/theme" Target="/ppt/slideMasters/theme/theme1.xml" Id="Red8223e105384f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37c1c34fb04e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1e6d5a8be41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ddf8a425f44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4eab561ee44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46e44cd8d4b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002d439e245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62eb5d72342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DFB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Austbygdevegen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3650 Tinn Austbygd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930 459 151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DFB AS</a:t>
            </a:r>
          </a:p>
        </p:txBody>
      </p:sp>
    </p:spTree>
  </p:cSld>
  <p:clrMapOvr>
    <a:masterClrMapping xmlns:a="http://schemas.openxmlformats.org/drawingml/2006/main"/>
  </p:clrMapOvr>
</p:sld>
</file>