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2d56bf118c45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b2131e222a4baf"/>
  </p:sldMasterIdLst>
  <p:sldIdLst>
    <p:sldId xmlns:r="http://schemas.openxmlformats.org/officeDocument/2006/relationships" id="256" r:id="R347b13a972fd4b9f"/>
    <p:sldId xmlns:r="http://schemas.openxmlformats.org/officeDocument/2006/relationships" id="257" r:id="Rfb40241acca74d58"/>
    <p:sldId xmlns:r="http://schemas.openxmlformats.org/officeDocument/2006/relationships" id="258" r:id="Rc145c3afc03c4eb7"/>
    <p:sldId xmlns:r="http://schemas.openxmlformats.org/officeDocument/2006/relationships" id="259" r:id="R4631279b2bd54741"/>
    <p:sldId xmlns:r="http://schemas.openxmlformats.org/officeDocument/2006/relationships" id="260" r:id="R9ff432c162634d08"/>
    <p:sldId xmlns:r="http://schemas.openxmlformats.org/officeDocument/2006/relationships" id="261" r:id="R6e607eb6d4554a22"/>
    <p:sldId xmlns:r="http://schemas.openxmlformats.org/officeDocument/2006/relationships" id="262" r:id="R542b8b54bd494c4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b2131e222a4baf" /><Relationship Type="http://schemas.openxmlformats.org/officeDocument/2006/relationships/slide" Target="/ppt/slides/slide1.xml" Id="R347b13a972fd4b9f" /><Relationship Type="http://schemas.openxmlformats.org/officeDocument/2006/relationships/slide" Target="/ppt/slides/slide2.xml" Id="Rfb40241acca74d58" /><Relationship Type="http://schemas.openxmlformats.org/officeDocument/2006/relationships/slide" Target="/ppt/slides/slide3.xml" Id="Rc145c3afc03c4eb7" /><Relationship Type="http://schemas.openxmlformats.org/officeDocument/2006/relationships/slide" Target="/ppt/slides/slide4.xml" Id="R4631279b2bd54741" /><Relationship Type="http://schemas.openxmlformats.org/officeDocument/2006/relationships/slide" Target="/ppt/slides/slide5.xml" Id="R9ff432c162634d08" /><Relationship Type="http://schemas.openxmlformats.org/officeDocument/2006/relationships/slide" Target="/ppt/slides/slide6.xml" Id="R6e607eb6d4554a22" /><Relationship Type="http://schemas.openxmlformats.org/officeDocument/2006/relationships/slide" Target="/ppt/slides/slide7.xml" Id="R542b8b54bd494c4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edd1f66e6940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d4165abed043e9" /><Relationship Type="http://schemas.openxmlformats.org/officeDocument/2006/relationships/theme" Target="/ppt/slideMasters/theme/theme1.xml" Id="R362a8296e5d54f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d4165abed043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65675d204f4e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4164549cdb41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47b1840a0243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d09e91dc114b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0a7ef0a5ad4b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7633bc3cac4ae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aec9fcf9974f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DFB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DFB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DFB AS ble etablert [år] og holder til i Tinn Austbygd.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DFB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DFB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DFB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5 581 843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886 588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584 672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2 255 013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4 316 852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DFB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TRULS DANIELSEN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DFB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Austbygdevegen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3650 Tinn Austbygd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930 459 151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DFB AS</a:t>
            </a:r>
          </a:p>
        </p:txBody>
      </p:sp>
    </p:spTree>
  </p:cSld>
  <p:clrMapOvr>
    <a:masterClrMapping xmlns:a="http://schemas.openxmlformats.org/drawingml/2006/main"/>
  </p:clrMapOvr>
</p:sld>
</file>