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6f5f50764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3ce234faae485c"/>
  </p:sldMasterIdLst>
  <p:sldIdLst>
    <p:sldId xmlns:r="http://schemas.openxmlformats.org/officeDocument/2006/relationships" id="256" r:id="R539fccd6cbdb4e13"/>
    <p:sldId xmlns:r="http://schemas.openxmlformats.org/officeDocument/2006/relationships" id="257" r:id="R09a0a49d95e340a3"/>
    <p:sldId xmlns:r="http://schemas.openxmlformats.org/officeDocument/2006/relationships" id="258" r:id="R24ad5374f0dd4ac4"/>
    <p:sldId xmlns:r="http://schemas.openxmlformats.org/officeDocument/2006/relationships" id="259" r:id="Ra94fbbeefbbb49a7"/>
    <p:sldId xmlns:r="http://schemas.openxmlformats.org/officeDocument/2006/relationships" id="260" r:id="R9936b8a36130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ce234faae485c" /><Relationship Type="http://schemas.openxmlformats.org/officeDocument/2006/relationships/slide" Target="/ppt/slides/slide1.xml" Id="R539fccd6cbdb4e13" /><Relationship Type="http://schemas.openxmlformats.org/officeDocument/2006/relationships/slide" Target="/ppt/slides/slide2.xml" Id="R09a0a49d95e340a3" /><Relationship Type="http://schemas.openxmlformats.org/officeDocument/2006/relationships/slide" Target="/ppt/slides/slide3.xml" Id="R24ad5374f0dd4ac4" /><Relationship Type="http://schemas.openxmlformats.org/officeDocument/2006/relationships/slide" Target="/ppt/slides/slide4.xml" Id="Ra94fbbeefbbb49a7" /><Relationship Type="http://schemas.openxmlformats.org/officeDocument/2006/relationships/slide" Target="/ppt/slides/slide5.xml" Id="R9936b8a36130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af00df755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c6e1a6b5f483a" /><Relationship Type="http://schemas.openxmlformats.org/officeDocument/2006/relationships/theme" Target="/ppt/slideMasters/theme/theme1.xml" Id="R4bd1ddec841a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4c6e1a6b5f48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6bbeadf9c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feeb66e5d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7b5aaf44f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842233e49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75699fd8e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ANGELIKA GRZELAK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ANGELIKA GRZELAK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ANGELIKA GRZELAK ble etablert [år] og holder til i Nordre Frogn.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ANGELIKA GRZELAK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ANGELIKA GRZELAK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ANGELIKA GRZELAK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1455 Nordre Frogn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andzelika.grzelak@gmail.com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930 460 001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ANGELIKA GRZELAK</a:t>
            </a:r>
          </a:p>
        </p:txBody>
      </p:sp>
    </p:spTree>
  </p:cSld>
  <p:clrMapOvr>
    <a:masterClrMapping xmlns:a="http://schemas.openxmlformats.org/drawingml/2006/main"/>
  </p:clrMapOvr>
</p:sld>
</file>