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ccde236fe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0c102d3184510"/>
  </p:sldMasterIdLst>
  <p:sldIdLst>
    <p:sldId xmlns:r="http://schemas.openxmlformats.org/officeDocument/2006/relationships" id="256" r:id="R74f67920a26b45d5"/>
    <p:sldId xmlns:r="http://schemas.openxmlformats.org/officeDocument/2006/relationships" id="257" r:id="Ref31f94ef09d4e1e"/>
    <p:sldId xmlns:r="http://schemas.openxmlformats.org/officeDocument/2006/relationships" id="258" r:id="R3a3bda2993a34d51"/>
    <p:sldId xmlns:r="http://schemas.openxmlformats.org/officeDocument/2006/relationships" id="259" r:id="R6b29dca142504d33"/>
    <p:sldId xmlns:r="http://schemas.openxmlformats.org/officeDocument/2006/relationships" id="260" r:id="Rdf00685d832f4833"/>
    <p:sldId xmlns:r="http://schemas.openxmlformats.org/officeDocument/2006/relationships" id="261" r:id="R0c52b3eddee1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0c102d3184510" /><Relationship Type="http://schemas.openxmlformats.org/officeDocument/2006/relationships/slide" Target="/ppt/slides/slide1.xml" Id="R74f67920a26b45d5" /><Relationship Type="http://schemas.openxmlformats.org/officeDocument/2006/relationships/slide" Target="/ppt/slides/slide2.xml" Id="Ref31f94ef09d4e1e" /><Relationship Type="http://schemas.openxmlformats.org/officeDocument/2006/relationships/slide" Target="/ppt/slides/slide3.xml" Id="R3a3bda2993a34d51" /><Relationship Type="http://schemas.openxmlformats.org/officeDocument/2006/relationships/slide" Target="/ppt/slides/slide4.xml" Id="R6b29dca142504d33" /><Relationship Type="http://schemas.openxmlformats.org/officeDocument/2006/relationships/slide" Target="/ppt/slides/slide5.xml" Id="Rdf00685d832f4833" /><Relationship Type="http://schemas.openxmlformats.org/officeDocument/2006/relationships/slide" Target="/ppt/slides/slide6.xml" Id="R0c52b3eddee1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bf48bff5e46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a1487bbaf4876" /><Relationship Type="http://schemas.openxmlformats.org/officeDocument/2006/relationships/theme" Target="/ppt/slideMasters/theme/theme1.xml" Id="R5d125f0cd99549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7a1487bbaf48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2c0f3474f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5157100124d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c471603a1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da070d90547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d5fc3b99344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4475a8190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CIRCULAR SURPLUS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CIRCULAR SURPLUS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CIRCULAR SURPLUS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CIRCULAR SURPLUS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CIRCULAR SURPLUS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CIRCULAR SURPLUS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Krokjen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5912 Seim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930 460 109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CIRCULAR SURPLUS AS</a:t>
            </a:r>
          </a:p>
        </p:txBody>
      </p:sp>
    </p:spTree>
  </p:cSld>
  <p:clrMapOvr>
    <a:masterClrMapping xmlns:a="http://schemas.openxmlformats.org/drawingml/2006/main"/>
  </p:clrMapOvr>
</p:sld>
</file>