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e15a6e7613243c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093a86dc789490d"/>
  </p:sldMasterIdLst>
  <p:sldIdLst>
    <p:sldId xmlns:r="http://schemas.openxmlformats.org/officeDocument/2006/relationships" id="256" r:id="R3619795318284622"/>
    <p:sldId xmlns:r="http://schemas.openxmlformats.org/officeDocument/2006/relationships" id="257" r:id="R6bea06f834324bed"/>
    <p:sldId xmlns:r="http://schemas.openxmlformats.org/officeDocument/2006/relationships" id="258" r:id="Rb20538e9f4a2405a"/>
    <p:sldId xmlns:r="http://schemas.openxmlformats.org/officeDocument/2006/relationships" id="259" r:id="R0fe6c2300d7043f3"/>
    <p:sldId xmlns:r="http://schemas.openxmlformats.org/officeDocument/2006/relationships" id="260" r:id="R4d06ce572fbb4eaa"/>
    <p:sldId xmlns:r="http://schemas.openxmlformats.org/officeDocument/2006/relationships" id="261" r:id="R70e5d48f381440fc"/>
    <p:sldId xmlns:r="http://schemas.openxmlformats.org/officeDocument/2006/relationships" id="262" r:id="R099be048377f48f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093a86dc789490d" /><Relationship Type="http://schemas.openxmlformats.org/officeDocument/2006/relationships/slide" Target="/ppt/slides/slide1.xml" Id="R3619795318284622" /><Relationship Type="http://schemas.openxmlformats.org/officeDocument/2006/relationships/slide" Target="/ppt/slides/slide2.xml" Id="R6bea06f834324bed" /><Relationship Type="http://schemas.openxmlformats.org/officeDocument/2006/relationships/slide" Target="/ppt/slides/slide3.xml" Id="Rb20538e9f4a2405a" /><Relationship Type="http://schemas.openxmlformats.org/officeDocument/2006/relationships/slide" Target="/ppt/slides/slide4.xml" Id="R0fe6c2300d7043f3" /><Relationship Type="http://schemas.openxmlformats.org/officeDocument/2006/relationships/slide" Target="/ppt/slides/slide5.xml" Id="R4d06ce572fbb4eaa" /><Relationship Type="http://schemas.openxmlformats.org/officeDocument/2006/relationships/slide" Target="/ppt/slides/slide6.xml" Id="R70e5d48f381440fc" /><Relationship Type="http://schemas.openxmlformats.org/officeDocument/2006/relationships/slide" Target="/ppt/slides/slide7.xml" Id="R099be048377f48f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b7c88f98cc4d8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347d31652d4191" /><Relationship Type="http://schemas.openxmlformats.org/officeDocument/2006/relationships/theme" Target="/ppt/slideMasters/theme/theme1.xml" Id="Rd011c9f14d604cf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7347d31652d419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6f1027732d419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16e996453047b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50cdb8f059493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14abf1d482499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e61d68cdc74e9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48e42531044d2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853b40e4d24f1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CIRCULAR SURPLUS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CIRCULAR SURPLUS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CIRCULAR SURPLUS AS ble etablert [år] og holder til i Seim.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CIRCULAR SURPLUS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CIRCULAR SURPLUS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CIRCULAR SURPLUS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41 300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−10 296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−10 518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6 757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30 345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CIRCULAR SURPLUS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HVB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CIRCULAR SURPLUS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Krokjen 122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5912 Seim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930 460 109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CIRCULAR SURPLUS AS</a:t>
            </a:r>
          </a:p>
        </p:txBody>
      </p:sp>
    </p:spTree>
  </p:cSld>
  <p:clrMapOvr>
    <a:masterClrMapping xmlns:a="http://schemas.openxmlformats.org/drawingml/2006/main"/>
  </p:clrMapOvr>
</p:sld>
</file>