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f15916cee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dcb1c4ce204f4f"/>
  </p:sldMasterIdLst>
  <p:sldIdLst>
    <p:sldId xmlns:r="http://schemas.openxmlformats.org/officeDocument/2006/relationships" id="256" r:id="Rd55281c6199a4636"/>
    <p:sldId xmlns:r="http://schemas.openxmlformats.org/officeDocument/2006/relationships" id="257" r:id="Rdd873f2fd426431a"/>
    <p:sldId xmlns:r="http://schemas.openxmlformats.org/officeDocument/2006/relationships" id="258" r:id="Rdbe8e87156d349b7"/>
    <p:sldId xmlns:r="http://schemas.openxmlformats.org/officeDocument/2006/relationships" id="259" r:id="Rb8ce9116c1284647"/>
    <p:sldId xmlns:r="http://schemas.openxmlformats.org/officeDocument/2006/relationships" id="260" r:id="Ra75714dfed404840"/>
    <p:sldId xmlns:r="http://schemas.openxmlformats.org/officeDocument/2006/relationships" id="261" r:id="R0576e4f47a084fbf"/>
    <p:sldId xmlns:r="http://schemas.openxmlformats.org/officeDocument/2006/relationships" id="262" r:id="Rb3b7836b705e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cb1c4ce204f4f" /><Relationship Type="http://schemas.openxmlformats.org/officeDocument/2006/relationships/slide" Target="/ppt/slides/slide1.xml" Id="Rd55281c6199a4636" /><Relationship Type="http://schemas.openxmlformats.org/officeDocument/2006/relationships/slide" Target="/ppt/slides/slide2.xml" Id="Rdd873f2fd426431a" /><Relationship Type="http://schemas.openxmlformats.org/officeDocument/2006/relationships/slide" Target="/ppt/slides/slide3.xml" Id="Rdbe8e87156d349b7" /><Relationship Type="http://schemas.openxmlformats.org/officeDocument/2006/relationships/slide" Target="/ppt/slides/slide4.xml" Id="Rb8ce9116c1284647" /><Relationship Type="http://schemas.openxmlformats.org/officeDocument/2006/relationships/slide" Target="/ppt/slides/slide5.xml" Id="Ra75714dfed404840" /><Relationship Type="http://schemas.openxmlformats.org/officeDocument/2006/relationships/slide" Target="/ppt/slides/slide6.xml" Id="R0576e4f47a084fbf" /><Relationship Type="http://schemas.openxmlformats.org/officeDocument/2006/relationships/slide" Target="/ppt/slides/slide7.xml" Id="Rb3b7836b705e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bb9b44ceb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5edea0ab64d05" /><Relationship Type="http://schemas.openxmlformats.org/officeDocument/2006/relationships/theme" Target="/ppt/slideMasters/theme/theme1.xml" Id="R2f147a7d6d42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45edea0ab6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7887ee9c7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7cf30a87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366cb7b1f4f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1d9d88fd2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ecc09a34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4d1c0c49f4f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11700b3c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VANLIFE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VANLIFE AS ble etablert [år] og holder til i Evenes.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937 046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BLESS STENBERG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 Skoglunds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8536 Evenes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930 460 184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VANLIFE AS</a:t>
            </a:r>
          </a:p>
        </p:txBody>
      </p:sp>
    </p:spTree>
  </p:cSld>
  <p:clrMapOvr>
    <a:masterClrMapping xmlns:a="http://schemas.openxmlformats.org/drawingml/2006/main"/>
  </p:clrMapOvr>
</p:sld>
</file>