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0d19a03603545f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1cb9f9f43db456b"/>
  </p:sldMasterIdLst>
  <p:sldIdLst>
    <p:sldId xmlns:r="http://schemas.openxmlformats.org/officeDocument/2006/relationships" id="256" r:id="R319224450f6243a9"/>
    <p:sldId xmlns:r="http://schemas.openxmlformats.org/officeDocument/2006/relationships" id="257" r:id="R15d2916dd4674b49"/>
    <p:sldId xmlns:r="http://schemas.openxmlformats.org/officeDocument/2006/relationships" id="258" r:id="R83b3478831d547df"/>
    <p:sldId xmlns:r="http://schemas.openxmlformats.org/officeDocument/2006/relationships" id="259" r:id="R61c94d426d8c479a"/>
    <p:sldId xmlns:r="http://schemas.openxmlformats.org/officeDocument/2006/relationships" id="260" r:id="R79867a6bd74c4112"/>
    <p:sldId xmlns:r="http://schemas.openxmlformats.org/officeDocument/2006/relationships" id="261" r:id="Rece5ec20d3374fd4"/>
    <p:sldId xmlns:r="http://schemas.openxmlformats.org/officeDocument/2006/relationships" id="262" r:id="R7694432513df4c2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1cb9f9f43db456b" /><Relationship Type="http://schemas.openxmlformats.org/officeDocument/2006/relationships/slide" Target="/ppt/slides/slide1.xml" Id="R319224450f6243a9" /><Relationship Type="http://schemas.openxmlformats.org/officeDocument/2006/relationships/slide" Target="/ppt/slides/slide2.xml" Id="R15d2916dd4674b49" /><Relationship Type="http://schemas.openxmlformats.org/officeDocument/2006/relationships/slide" Target="/ppt/slides/slide3.xml" Id="R83b3478831d547df" /><Relationship Type="http://schemas.openxmlformats.org/officeDocument/2006/relationships/slide" Target="/ppt/slides/slide4.xml" Id="R61c94d426d8c479a" /><Relationship Type="http://schemas.openxmlformats.org/officeDocument/2006/relationships/slide" Target="/ppt/slides/slide5.xml" Id="R79867a6bd74c4112" /><Relationship Type="http://schemas.openxmlformats.org/officeDocument/2006/relationships/slide" Target="/ppt/slides/slide6.xml" Id="Rece5ec20d3374fd4" /><Relationship Type="http://schemas.openxmlformats.org/officeDocument/2006/relationships/slide" Target="/ppt/slides/slide7.xml" Id="R7694432513df4c2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0907df026384c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5aa34ce0dd42e9" /><Relationship Type="http://schemas.openxmlformats.org/officeDocument/2006/relationships/theme" Target="/ppt/slideMasters/theme/theme1.xml" Id="R5c7c2644c97f4a8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55aa34ce0dd42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845a84c2d34ca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76c6d548884b0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f3da0871e9452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51138e5a18495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bc57c47c5b481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8dd27719984e0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08e628e0a8488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HAKAT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HAKAT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HAKAT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HAKAT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HAKAT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HAKAT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−13 912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−13 416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9 421 648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9 425 745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HAKAT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HANNA KATARINA WALTER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HAKAT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Laura Gundersens gate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930 461 695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HAKAT HOLDING AS</a:t>
            </a:r>
          </a:p>
        </p:txBody>
      </p:sp>
    </p:spTree>
  </p:cSld>
  <p:clrMapOvr>
    <a:masterClrMapping xmlns:a="http://schemas.openxmlformats.org/drawingml/2006/main"/>
  </p:clrMapOvr>
</p:sld>
</file>