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b45240d69343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3b107cf1b64c32"/>
  </p:sldMasterIdLst>
  <p:sldIdLst>
    <p:sldId xmlns:r="http://schemas.openxmlformats.org/officeDocument/2006/relationships" id="256" r:id="Rb9c20176816c4011"/>
    <p:sldId xmlns:r="http://schemas.openxmlformats.org/officeDocument/2006/relationships" id="257" r:id="Rf288fe1bb7224149"/>
    <p:sldId xmlns:r="http://schemas.openxmlformats.org/officeDocument/2006/relationships" id="258" r:id="R6244a6c28c3d42ad"/>
    <p:sldId xmlns:r="http://schemas.openxmlformats.org/officeDocument/2006/relationships" id="259" r:id="R776d532e1980479d"/>
    <p:sldId xmlns:r="http://schemas.openxmlformats.org/officeDocument/2006/relationships" id="260" r:id="Redbeeed972a1463f"/>
    <p:sldId xmlns:r="http://schemas.openxmlformats.org/officeDocument/2006/relationships" id="261" r:id="Rcc2e7fff6ec04eb4"/>
    <p:sldId xmlns:r="http://schemas.openxmlformats.org/officeDocument/2006/relationships" id="262" r:id="Rcc64ab96986d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3b107cf1b64c32" /><Relationship Type="http://schemas.openxmlformats.org/officeDocument/2006/relationships/slide" Target="/ppt/slides/slide1.xml" Id="Rb9c20176816c4011" /><Relationship Type="http://schemas.openxmlformats.org/officeDocument/2006/relationships/slide" Target="/ppt/slides/slide2.xml" Id="Rf288fe1bb7224149" /><Relationship Type="http://schemas.openxmlformats.org/officeDocument/2006/relationships/slide" Target="/ppt/slides/slide3.xml" Id="R6244a6c28c3d42ad" /><Relationship Type="http://schemas.openxmlformats.org/officeDocument/2006/relationships/slide" Target="/ppt/slides/slide4.xml" Id="R776d532e1980479d" /><Relationship Type="http://schemas.openxmlformats.org/officeDocument/2006/relationships/slide" Target="/ppt/slides/slide5.xml" Id="Redbeeed972a1463f" /><Relationship Type="http://schemas.openxmlformats.org/officeDocument/2006/relationships/slide" Target="/ppt/slides/slide6.xml" Id="Rcc2e7fff6ec04eb4" /><Relationship Type="http://schemas.openxmlformats.org/officeDocument/2006/relationships/slide" Target="/ppt/slides/slide7.xml" Id="Rcc64ab96986d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2bd4f3ef5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8a79824bd4325" /><Relationship Type="http://schemas.openxmlformats.org/officeDocument/2006/relationships/theme" Target="/ppt/slideMasters/theme/theme1.xml" Id="R2e99cc4bf949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8a79824bd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5eb62a10f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ad00959d04d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36c59f0443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7017c63a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7440c0fe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2a50dfc19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fe564ebb1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CAWA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CAWA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9 418 743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CAROLINE WALTER KRAFFT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Prinsessealléen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930 461 709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